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6" r:id="rId8"/>
    <p:sldId id="264" r:id="rId9"/>
    <p:sldId id="263" r:id="rId10"/>
    <p:sldId id="265" r:id="rId11"/>
    <p:sldId id="262" r:id="rId12"/>
    <p:sldId id="267" r:id="rId13"/>
    <p:sldId id="272" r:id="rId14"/>
    <p:sldId id="273" r:id="rId15"/>
    <p:sldId id="274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A230D-ABE5-4778-BF6D-393449323125}" type="doc">
      <dgm:prSet loTypeId="urn:microsoft.com/office/officeart/2005/8/layout/radial1" loCatId="relationship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72AA414-DE8A-417D-9A4B-2069DB6CA9F8}">
      <dgm:prSet phldrT="[Текст]" custT="1"/>
      <dgm:spPr/>
      <dgm:t>
        <a:bodyPr/>
        <a:lstStyle/>
        <a:p>
          <a:r>
            <a:rPr lang="uk-UA" sz="1400" b="1" dirty="0" smtClean="0"/>
            <a:t>Формування пізнавальної математичної компетентності</a:t>
          </a:r>
          <a:endParaRPr lang="ru-RU" sz="1400" b="1" dirty="0"/>
        </a:p>
      </dgm:t>
    </dgm:pt>
    <dgm:pt modelId="{EEC096CA-CE45-49B0-995B-FB889BDA0D32}" type="parTrans" cxnId="{54453E6B-90A9-448D-8138-662AF2BE263B}">
      <dgm:prSet/>
      <dgm:spPr/>
      <dgm:t>
        <a:bodyPr/>
        <a:lstStyle/>
        <a:p>
          <a:endParaRPr lang="ru-RU"/>
        </a:p>
      </dgm:t>
    </dgm:pt>
    <dgm:pt modelId="{74BF38D0-DC61-4115-B263-0C5D4B04CF21}" type="sibTrans" cxnId="{54453E6B-90A9-448D-8138-662AF2BE263B}">
      <dgm:prSet/>
      <dgm:spPr/>
      <dgm:t>
        <a:bodyPr/>
        <a:lstStyle/>
        <a:p>
          <a:endParaRPr lang="ru-RU"/>
        </a:p>
      </dgm:t>
    </dgm:pt>
    <dgm:pt modelId="{C674E7DF-103A-4F16-A2B1-C1239829A00F}">
      <dgm:prSet phldrT="[Текст]" custT="1"/>
      <dgm:spPr/>
      <dgm:t>
        <a:bodyPr/>
        <a:lstStyle/>
        <a:p>
          <a:r>
            <a:rPr lang="uk-UA" sz="1100" dirty="0" smtClean="0"/>
            <a:t>Використання диференційованих різнорівневих завдань</a:t>
          </a:r>
          <a:endParaRPr lang="ru-RU" sz="1100" dirty="0"/>
        </a:p>
      </dgm:t>
    </dgm:pt>
    <dgm:pt modelId="{5A86AD47-AEC3-4688-A9B8-4FA6516BEFC8}" type="parTrans" cxnId="{7B176D41-A546-4511-AC4B-70929826B04D}">
      <dgm:prSet/>
      <dgm:spPr/>
      <dgm:t>
        <a:bodyPr/>
        <a:lstStyle/>
        <a:p>
          <a:endParaRPr lang="ru-RU"/>
        </a:p>
      </dgm:t>
    </dgm:pt>
    <dgm:pt modelId="{EF067958-2261-4952-88B5-F7EE2568979B}" type="sibTrans" cxnId="{7B176D41-A546-4511-AC4B-70929826B04D}">
      <dgm:prSet/>
      <dgm:spPr/>
      <dgm:t>
        <a:bodyPr/>
        <a:lstStyle/>
        <a:p>
          <a:endParaRPr lang="ru-RU"/>
        </a:p>
      </dgm:t>
    </dgm:pt>
    <dgm:pt modelId="{87C81AB1-A7FD-4290-AC10-6B7FD52613CA}">
      <dgm:prSet phldrT="[Текст]" custT="1"/>
      <dgm:spPr/>
      <dgm:t>
        <a:bodyPr/>
        <a:lstStyle/>
        <a:p>
          <a:r>
            <a:rPr lang="uk-UA" sz="1100" dirty="0" smtClean="0"/>
            <a:t>Забезпечення позитивного ставлення до математичної діяльності</a:t>
          </a:r>
          <a:endParaRPr lang="ru-RU" sz="1100" dirty="0"/>
        </a:p>
      </dgm:t>
    </dgm:pt>
    <dgm:pt modelId="{39099B04-6469-49E9-86C2-528126059CB4}" type="parTrans" cxnId="{4F599D43-1258-4739-B328-8D5792FD47EE}">
      <dgm:prSet/>
      <dgm:spPr/>
      <dgm:t>
        <a:bodyPr/>
        <a:lstStyle/>
        <a:p>
          <a:endParaRPr lang="ru-RU"/>
        </a:p>
      </dgm:t>
    </dgm:pt>
    <dgm:pt modelId="{96871AB0-9C22-4A75-87A6-F46F820751CA}" type="sibTrans" cxnId="{4F599D43-1258-4739-B328-8D5792FD47EE}">
      <dgm:prSet/>
      <dgm:spPr/>
      <dgm:t>
        <a:bodyPr/>
        <a:lstStyle/>
        <a:p>
          <a:endParaRPr lang="ru-RU"/>
        </a:p>
      </dgm:t>
    </dgm:pt>
    <dgm:pt modelId="{C306724C-A58E-4D9C-A8A5-99666D2B961A}">
      <dgm:prSet phldrT="[Текст]" custT="1"/>
      <dgm:spPr/>
      <dgm:t>
        <a:bodyPr/>
        <a:lstStyle/>
        <a:p>
          <a:r>
            <a:rPr lang="uk-UA" sz="1100" dirty="0" smtClean="0"/>
            <a:t>Розвиток пізнавальної активності та самостійності</a:t>
          </a:r>
          <a:endParaRPr lang="ru-RU" sz="1100" dirty="0"/>
        </a:p>
      </dgm:t>
    </dgm:pt>
    <dgm:pt modelId="{0F785B44-1C13-4A92-8B0B-BF41F94E8CEE}" type="parTrans" cxnId="{7ECB68FE-5272-4564-B974-F898419B38D2}">
      <dgm:prSet/>
      <dgm:spPr/>
      <dgm:t>
        <a:bodyPr/>
        <a:lstStyle/>
        <a:p>
          <a:endParaRPr lang="ru-RU"/>
        </a:p>
      </dgm:t>
    </dgm:pt>
    <dgm:pt modelId="{CD29C39A-095F-4001-B06B-73D83CD34EE2}" type="sibTrans" cxnId="{7ECB68FE-5272-4564-B974-F898419B38D2}">
      <dgm:prSet/>
      <dgm:spPr/>
      <dgm:t>
        <a:bodyPr/>
        <a:lstStyle/>
        <a:p>
          <a:endParaRPr lang="ru-RU"/>
        </a:p>
      </dgm:t>
    </dgm:pt>
    <dgm:pt modelId="{875B897A-5817-48FD-ABF0-E76026C791C1}">
      <dgm:prSet phldrT="[Текст]" custT="1"/>
      <dgm:spPr/>
      <dgm:t>
        <a:bodyPr/>
        <a:lstStyle/>
        <a:p>
          <a:r>
            <a:rPr lang="uk-UA" sz="1100" dirty="0" smtClean="0"/>
            <a:t>Заохочення, підтримка навчальних успіхів, емоційне спілкування</a:t>
          </a:r>
          <a:endParaRPr lang="ru-RU" sz="1100" dirty="0"/>
        </a:p>
      </dgm:t>
    </dgm:pt>
    <dgm:pt modelId="{6702A33E-D105-49AE-A6D9-ED2A9B7268E7}" type="parTrans" cxnId="{C794BCB9-3D39-4B5F-855F-746A686092A0}">
      <dgm:prSet/>
      <dgm:spPr/>
      <dgm:t>
        <a:bodyPr/>
        <a:lstStyle/>
        <a:p>
          <a:endParaRPr lang="ru-RU"/>
        </a:p>
      </dgm:t>
    </dgm:pt>
    <dgm:pt modelId="{605535C2-1A73-498B-B467-A41FC41D0B2F}" type="sibTrans" cxnId="{C794BCB9-3D39-4B5F-855F-746A686092A0}">
      <dgm:prSet/>
      <dgm:spPr/>
      <dgm:t>
        <a:bodyPr/>
        <a:lstStyle/>
        <a:p>
          <a:endParaRPr lang="ru-RU"/>
        </a:p>
      </dgm:t>
    </dgm:pt>
    <dgm:pt modelId="{44D8BA6B-2F7B-4DFA-B404-CEA64BE34174}">
      <dgm:prSet phldrT="[Текст]" custT="1"/>
      <dgm:spPr/>
      <dgm:t>
        <a:bodyPr/>
        <a:lstStyle/>
        <a:p>
          <a:r>
            <a:rPr lang="uk-UA" sz="1100" dirty="0" smtClean="0"/>
            <a:t>Використання різних форм організації навчального процесу</a:t>
          </a:r>
          <a:endParaRPr lang="ru-RU" sz="1100" dirty="0"/>
        </a:p>
      </dgm:t>
    </dgm:pt>
    <dgm:pt modelId="{EB292881-43D1-43A7-A229-7576110786F4}" type="parTrans" cxnId="{69A66D83-EF5D-4FA7-A9ED-ED3FB8A36909}">
      <dgm:prSet/>
      <dgm:spPr/>
      <dgm:t>
        <a:bodyPr/>
        <a:lstStyle/>
        <a:p>
          <a:endParaRPr lang="ru-RU"/>
        </a:p>
      </dgm:t>
    </dgm:pt>
    <dgm:pt modelId="{4ADD4BCD-E409-48DC-B1A3-89CFEB97D6E5}" type="sibTrans" cxnId="{69A66D83-EF5D-4FA7-A9ED-ED3FB8A36909}">
      <dgm:prSet/>
      <dgm:spPr/>
      <dgm:t>
        <a:bodyPr/>
        <a:lstStyle/>
        <a:p>
          <a:endParaRPr lang="ru-RU"/>
        </a:p>
      </dgm:t>
    </dgm:pt>
    <dgm:pt modelId="{9B646458-0F32-4528-8061-114E72BBFACD}">
      <dgm:prSet phldrT="[Текст]" custT="1"/>
      <dgm:spPr/>
      <dgm:t>
        <a:bodyPr/>
        <a:lstStyle/>
        <a:p>
          <a:r>
            <a:rPr lang="uk-UA" sz="1100" dirty="0" smtClean="0"/>
            <a:t>Використання цікавих завдань, ігрових моментів</a:t>
          </a:r>
          <a:endParaRPr lang="ru-RU" sz="1100" dirty="0"/>
        </a:p>
      </dgm:t>
    </dgm:pt>
    <dgm:pt modelId="{0FECEA66-2BDA-4DC4-8B6C-E447F967EA9E}" type="parTrans" cxnId="{6CF1B4F9-F90A-44AF-964F-165C7F47A497}">
      <dgm:prSet/>
      <dgm:spPr/>
      <dgm:t>
        <a:bodyPr/>
        <a:lstStyle/>
        <a:p>
          <a:endParaRPr lang="ru-RU"/>
        </a:p>
      </dgm:t>
    </dgm:pt>
    <dgm:pt modelId="{4C2C41E1-A394-49D4-A665-0E25CAFAF04F}" type="sibTrans" cxnId="{6CF1B4F9-F90A-44AF-964F-165C7F47A497}">
      <dgm:prSet/>
      <dgm:spPr/>
      <dgm:t>
        <a:bodyPr/>
        <a:lstStyle/>
        <a:p>
          <a:endParaRPr lang="ru-RU"/>
        </a:p>
      </dgm:t>
    </dgm:pt>
    <dgm:pt modelId="{A3A00114-8D6F-44AA-9996-21A7E29FA58D}">
      <dgm:prSet phldrT="[Текст]" custT="1"/>
      <dgm:spPr/>
      <dgm:t>
        <a:bodyPr/>
        <a:lstStyle/>
        <a:p>
          <a:r>
            <a:rPr lang="uk-UA" sz="1100" dirty="0" smtClean="0"/>
            <a:t>Використання інтерактивних технологій</a:t>
          </a:r>
          <a:endParaRPr lang="ru-RU" sz="1100" dirty="0"/>
        </a:p>
      </dgm:t>
    </dgm:pt>
    <dgm:pt modelId="{F3F25E89-C449-454A-9960-A2CB1A4F0414}" type="parTrans" cxnId="{C8EB676A-0213-465F-ADD3-C8BADC81253C}">
      <dgm:prSet/>
      <dgm:spPr/>
      <dgm:t>
        <a:bodyPr/>
        <a:lstStyle/>
        <a:p>
          <a:endParaRPr lang="ru-RU"/>
        </a:p>
      </dgm:t>
    </dgm:pt>
    <dgm:pt modelId="{60FB2A99-FD4F-42DD-9F2F-276833616D43}" type="sibTrans" cxnId="{C8EB676A-0213-465F-ADD3-C8BADC81253C}">
      <dgm:prSet/>
      <dgm:spPr/>
      <dgm:t>
        <a:bodyPr/>
        <a:lstStyle/>
        <a:p>
          <a:endParaRPr lang="ru-RU"/>
        </a:p>
      </dgm:t>
    </dgm:pt>
    <dgm:pt modelId="{B404B793-0C04-432A-8C55-32DB21975F51}">
      <dgm:prSet phldrT="[Текст]" custT="1"/>
      <dgm:spPr/>
      <dgm:t>
        <a:bodyPr/>
        <a:lstStyle/>
        <a:p>
          <a:r>
            <a:rPr lang="uk-UA" sz="1100" dirty="0" smtClean="0"/>
            <a:t>Використання задач, які сприяють розвитку творчого мислення</a:t>
          </a:r>
          <a:endParaRPr lang="ru-RU" sz="1100" dirty="0"/>
        </a:p>
      </dgm:t>
    </dgm:pt>
    <dgm:pt modelId="{FBD1F271-E30F-41EB-9A60-255B1E1744A1}" type="parTrans" cxnId="{3B27E24F-2E43-47BC-A614-C8A599A07BD3}">
      <dgm:prSet/>
      <dgm:spPr/>
      <dgm:t>
        <a:bodyPr/>
        <a:lstStyle/>
        <a:p>
          <a:endParaRPr lang="ru-RU"/>
        </a:p>
      </dgm:t>
    </dgm:pt>
    <dgm:pt modelId="{4C5C3277-6C5E-47B7-8BEA-D67C449D1172}" type="sibTrans" cxnId="{3B27E24F-2E43-47BC-A614-C8A599A07BD3}">
      <dgm:prSet/>
      <dgm:spPr/>
      <dgm:t>
        <a:bodyPr/>
        <a:lstStyle/>
        <a:p>
          <a:endParaRPr lang="ru-RU"/>
        </a:p>
      </dgm:t>
    </dgm:pt>
    <dgm:pt modelId="{F60350A4-7BAB-49D4-A364-6403E746FFC5}" type="pres">
      <dgm:prSet presAssocID="{A9DA230D-ABE5-4778-BF6D-3934493231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2A6AC-4F3A-4B33-BDE2-502F1BD8A1EF}" type="pres">
      <dgm:prSet presAssocID="{272AA414-DE8A-417D-9A4B-2069DB6CA9F8}" presName="centerShape" presStyleLbl="node0" presStyleIdx="0" presStyleCnt="1" custScaleX="146652" custScaleY="149333" custLinFactNeighborX="197" custLinFactNeighborY="197"/>
      <dgm:spPr/>
      <dgm:t>
        <a:bodyPr/>
        <a:lstStyle/>
        <a:p>
          <a:endParaRPr lang="ru-RU"/>
        </a:p>
      </dgm:t>
    </dgm:pt>
    <dgm:pt modelId="{1F3C490C-4188-4F1F-81DD-A38AE88785AC}" type="pres">
      <dgm:prSet presAssocID="{5A86AD47-AEC3-4688-A9B8-4FA6516BEFC8}" presName="Name9" presStyleLbl="parChTrans1D2" presStyleIdx="0" presStyleCnt="8"/>
      <dgm:spPr/>
      <dgm:t>
        <a:bodyPr/>
        <a:lstStyle/>
        <a:p>
          <a:endParaRPr lang="ru-RU"/>
        </a:p>
      </dgm:t>
    </dgm:pt>
    <dgm:pt modelId="{23F1B9D5-1B54-4FD5-9B40-E2153A0DF1EA}" type="pres">
      <dgm:prSet presAssocID="{5A86AD47-AEC3-4688-A9B8-4FA6516BEFC8}" presName="connTx" presStyleLbl="parChTrans1D2" presStyleIdx="0" presStyleCnt="8"/>
      <dgm:spPr/>
      <dgm:t>
        <a:bodyPr/>
        <a:lstStyle/>
        <a:p>
          <a:endParaRPr lang="ru-RU"/>
        </a:p>
      </dgm:t>
    </dgm:pt>
    <dgm:pt modelId="{10778283-5DF7-4BB8-9916-675ABE14CA01}" type="pres">
      <dgm:prSet presAssocID="{C674E7DF-103A-4F16-A2B1-C1239829A00F}" presName="node" presStyleLbl="node1" presStyleIdx="0" presStyleCnt="8" custRadScaleRad="99608" custRadScaleInc="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88D8B-7DE3-41C7-AAE0-640D58AF6FB5}" type="pres">
      <dgm:prSet presAssocID="{39099B04-6469-49E9-86C2-528126059CB4}" presName="Name9" presStyleLbl="parChTrans1D2" presStyleIdx="1" presStyleCnt="8"/>
      <dgm:spPr/>
      <dgm:t>
        <a:bodyPr/>
        <a:lstStyle/>
        <a:p>
          <a:endParaRPr lang="ru-RU"/>
        </a:p>
      </dgm:t>
    </dgm:pt>
    <dgm:pt modelId="{D63718B9-6874-484C-A389-D6931EDD2748}" type="pres">
      <dgm:prSet presAssocID="{39099B04-6469-49E9-86C2-528126059CB4}" presName="connTx" presStyleLbl="parChTrans1D2" presStyleIdx="1" presStyleCnt="8"/>
      <dgm:spPr/>
      <dgm:t>
        <a:bodyPr/>
        <a:lstStyle/>
        <a:p>
          <a:endParaRPr lang="ru-RU"/>
        </a:p>
      </dgm:t>
    </dgm:pt>
    <dgm:pt modelId="{CA142DC5-5D35-471C-B8DD-934DE6B44FBC}" type="pres">
      <dgm:prSet presAssocID="{87C81AB1-A7FD-4290-AC10-6B7FD52613CA}" presName="node" presStyleLbl="node1" presStyleIdx="1" presStyleCnt="8" custRadScaleRad="100002" custRadScaleInc="1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2422F-89C4-411D-9EC9-FB4844691246}" type="pres">
      <dgm:prSet presAssocID="{0F785B44-1C13-4A92-8B0B-BF41F94E8CEE}" presName="Name9" presStyleLbl="parChTrans1D2" presStyleIdx="2" presStyleCnt="8"/>
      <dgm:spPr/>
      <dgm:t>
        <a:bodyPr/>
        <a:lstStyle/>
        <a:p>
          <a:endParaRPr lang="ru-RU"/>
        </a:p>
      </dgm:t>
    </dgm:pt>
    <dgm:pt modelId="{BED86FAD-1602-429D-956F-8861E21D3749}" type="pres">
      <dgm:prSet presAssocID="{0F785B44-1C13-4A92-8B0B-BF41F94E8CEE}" presName="connTx" presStyleLbl="parChTrans1D2" presStyleIdx="2" presStyleCnt="8"/>
      <dgm:spPr/>
      <dgm:t>
        <a:bodyPr/>
        <a:lstStyle/>
        <a:p>
          <a:endParaRPr lang="ru-RU"/>
        </a:p>
      </dgm:t>
    </dgm:pt>
    <dgm:pt modelId="{71DB72C8-AE03-4603-9974-E8B6C77958A0}" type="pres">
      <dgm:prSet presAssocID="{C306724C-A58E-4D9C-A8A5-99666D2B961A}" presName="node" presStyleLbl="node1" presStyleIdx="2" presStyleCnt="8" custRadScaleRad="100394" custRadScaleInc="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716F1-4A63-463B-AAF0-90B1FA6B8799}" type="pres">
      <dgm:prSet presAssocID="{6702A33E-D105-49AE-A6D9-ED2A9B7268E7}" presName="Name9" presStyleLbl="parChTrans1D2" presStyleIdx="3" presStyleCnt="8"/>
      <dgm:spPr/>
      <dgm:t>
        <a:bodyPr/>
        <a:lstStyle/>
        <a:p>
          <a:endParaRPr lang="ru-RU"/>
        </a:p>
      </dgm:t>
    </dgm:pt>
    <dgm:pt modelId="{C824B6C8-D628-481A-9E86-C80C6F82FD9B}" type="pres">
      <dgm:prSet presAssocID="{6702A33E-D105-49AE-A6D9-ED2A9B7268E7}" presName="connTx" presStyleLbl="parChTrans1D2" presStyleIdx="3" presStyleCnt="8"/>
      <dgm:spPr/>
      <dgm:t>
        <a:bodyPr/>
        <a:lstStyle/>
        <a:p>
          <a:endParaRPr lang="ru-RU"/>
        </a:p>
      </dgm:t>
    </dgm:pt>
    <dgm:pt modelId="{18866D83-560A-4827-A3CE-23FEC7DE8B75}" type="pres">
      <dgm:prSet presAssocID="{875B897A-5817-48FD-ABF0-E76026C791C1}" presName="node" presStyleLbl="node1" presStyleIdx="3" presStyleCnt="8" custRadScaleRad="100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F9231-6629-499D-839C-0FC6C278A391}" type="pres">
      <dgm:prSet presAssocID="{0FECEA66-2BDA-4DC4-8B6C-E447F967EA9E}" presName="Name9" presStyleLbl="parChTrans1D2" presStyleIdx="4" presStyleCnt="8"/>
      <dgm:spPr/>
      <dgm:t>
        <a:bodyPr/>
        <a:lstStyle/>
        <a:p>
          <a:endParaRPr lang="ru-RU"/>
        </a:p>
      </dgm:t>
    </dgm:pt>
    <dgm:pt modelId="{A027A045-3C4C-469F-9E2A-4AC2A396526C}" type="pres">
      <dgm:prSet presAssocID="{0FECEA66-2BDA-4DC4-8B6C-E447F967EA9E}" presName="connTx" presStyleLbl="parChTrans1D2" presStyleIdx="4" presStyleCnt="8"/>
      <dgm:spPr/>
      <dgm:t>
        <a:bodyPr/>
        <a:lstStyle/>
        <a:p>
          <a:endParaRPr lang="ru-RU"/>
        </a:p>
      </dgm:t>
    </dgm:pt>
    <dgm:pt modelId="{2135369D-A68A-402C-90C8-92AF18B8E529}" type="pres">
      <dgm:prSet presAssocID="{9B646458-0F32-4528-8061-114E72BBFACD}" presName="node" presStyleLbl="node1" presStyleIdx="4" presStyleCnt="8" custRadScaleRad="100394" custRadScaleInc="-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7A0E7-E78D-4A8A-84A4-7FE3385EFE64}" type="pres">
      <dgm:prSet presAssocID="{F3F25E89-C449-454A-9960-A2CB1A4F0414}" presName="Name9" presStyleLbl="parChTrans1D2" presStyleIdx="5" presStyleCnt="8"/>
      <dgm:spPr/>
      <dgm:t>
        <a:bodyPr/>
        <a:lstStyle/>
        <a:p>
          <a:endParaRPr lang="ru-RU"/>
        </a:p>
      </dgm:t>
    </dgm:pt>
    <dgm:pt modelId="{3AF02705-93F9-492D-B51E-0A5D07D4D16A}" type="pres">
      <dgm:prSet presAssocID="{F3F25E89-C449-454A-9960-A2CB1A4F0414}" presName="connTx" presStyleLbl="parChTrans1D2" presStyleIdx="5" presStyleCnt="8"/>
      <dgm:spPr/>
      <dgm:t>
        <a:bodyPr/>
        <a:lstStyle/>
        <a:p>
          <a:endParaRPr lang="ru-RU"/>
        </a:p>
      </dgm:t>
    </dgm:pt>
    <dgm:pt modelId="{4995540C-B3C6-4F8A-9A4E-2870BC7C866B}" type="pres">
      <dgm:prSet presAssocID="{A3A00114-8D6F-44AA-9996-21A7E29FA58D}" presName="node" presStyleLbl="node1" presStyleIdx="5" presStyleCnt="8" custRadScaleRad="100002" custRadScaleInc="-1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1147F-755E-4FC6-95D9-98C2A4791AC0}" type="pres">
      <dgm:prSet presAssocID="{FBD1F271-E30F-41EB-9A60-255B1E1744A1}" presName="Name9" presStyleLbl="parChTrans1D2" presStyleIdx="6" presStyleCnt="8"/>
      <dgm:spPr/>
      <dgm:t>
        <a:bodyPr/>
        <a:lstStyle/>
        <a:p>
          <a:endParaRPr lang="ru-RU"/>
        </a:p>
      </dgm:t>
    </dgm:pt>
    <dgm:pt modelId="{03891C2A-9FEC-4F89-B4A0-7A4B6F6C847A}" type="pres">
      <dgm:prSet presAssocID="{FBD1F271-E30F-41EB-9A60-255B1E1744A1}" presName="connTx" presStyleLbl="parChTrans1D2" presStyleIdx="6" presStyleCnt="8"/>
      <dgm:spPr/>
      <dgm:t>
        <a:bodyPr/>
        <a:lstStyle/>
        <a:p>
          <a:endParaRPr lang="ru-RU"/>
        </a:p>
      </dgm:t>
    </dgm:pt>
    <dgm:pt modelId="{E5E4F3E3-C451-4EC7-B1B0-2BE078471A83}" type="pres">
      <dgm:prSet presAssocID="{B404B793-0C04-432A-8C55-32DB21975F51}" presName="node" presStyleLbl="node1" presStyleIdx="6" presStyleCnt="8" custRadScaleRad="99608" custRadScaleInc="-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E08D1-E33D-43EC-920A-4603E2494AB0}" type="pres">
      <dgm:prSet presAssocID="{EB292881-43D1-43A7-A229-7576110786F4}" presName="Name9" presStyleLbl="parChTrans1D2" presStyleIdx="7" presStyleCnt="8"/>
      <dgm:spPr/>
      <dgm:t>
        <a:bodyPr/>
        <a:lstStyle/>
        <a:p>
          <a:endParaRPr lang="ru-RU"/>
        </a:p>
      </dgm:t>
    </dgm:pt>
    <dgm:pt modelId="{E306ED5F-7EB1-49D1-A7B5-ED78D487A052}" type="pres">
      <dgm:prSet presAssocID="{EB292881-43D1-43A7-A229-7576110786F4}" presName="connTx" presStyleLbl="parChTrans1D2" presStyleIdx="7" presStyleCnt="8"/>
      <dgm:spPr/>
      <dgm:t>
        <a:bodyPr/>
        <a:lstStyle/>
        <a:p>
          <a:endParaRPr lang="ru-RU"/>
        </a:p>
      </dgm:t>
    </dgm:pt>
    <dgm:pt modelId="{19E6D301-E0F9-4B1C-92CC-F122849E6CF4}" type="pres">
      <dgm:prSet presAssocID="{44D8BA6B-2F7B-4DFA-B404-CEA64BE34174}" presName="node" presStyleLbl="node1" presStyleIdx="7" presStyleCnt="8" custRadScaleRad="99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67810-15F2-40BD-A4AD-80FB45666B3B}" type="presOf" srcId="{5A86AD47-AEC3-4688-A9B8-4FA6516BEFC8}" destId="{23F1B9D5-1B54-4FD5-9B40-E2153A0DF1EA}" srcOrd="1" destOrd="0" presId="urn:microsoft.com/office/officeart/2005/8/layout/radial1"/>
    <dgm:cxn modelId="{FACD00E7-E78D-4ECA-9A75-1186CCBCDCFC}" type="presOf" srcId="{A9DA230D-ABE5-4778-BF6D-393449323125}" destId="{F60350A4-7BAB-49D4-A364-6403E746FFC5}" srcOrd="0" destOrd="0" presId="urn:microsoft.com/office/officeart/2005/8/layout/radial1"/>
    <dgm:cxn modelId="{8E53E46C-436A-4545-B6AD-075108C06D01}" type="presOf" srcId="{0F785B44-1C13-4A92-8B0B-BF41F94E8CEE}" destId="{BED86FAD-1602-429D-956F-8861E21D3749}" srcOrd="1" destOrd="0" presId="urn:microsoft.com/office/officeart/2005/8/layout/radial1"/>
    <dgm:cxn modelId="{4DF9A464-F02F-470F-8F88-2A50DAB27B8C}" type="presOf" srcId="{44D8BA6B-2F7B-4DFA-B404-CEA64BE34174}" destId="{19E6D301-E0F9-4B1C-92CC-F122849E6CF4}" srcOrd="0" destOrd="0" presId="urn:microsoft.com/office/officeart/2005/8/layout/radial1"/>
    <dgm:cxn modelId="{466D42FC-A2A1-4B58-AF6E-7F3CC739B732}" type="presOf" srcId="{39099B04-6469-49E9-86C2-528126059CB4}" destId="{18088D8B-7DE3-41C7-AAE0-640D58AF6FB5}" srcOrd="0" destOrd="0" presId="urn:microsoft.com/office/officeart/2005/8/layout/radial1"/>
    <dgm:cxn modelId="{6CF1B4F9-F90A-44AF-964F-165C7F47A497}" srcId="{272AA414-DE8A-417D-9A4B-2069DB6CA9F8}" destId="{9B646458-0F32-4528-8061-114E72BBFACD}" srcOrd="4" destOrd="0" parTransId="{0FECEA66-2BDA-4DC4-8B6C-E447F967EA9E}" sibTransId="{4C2C41E1-A394-49D4-A665-0E25CAFAF04F}"/>
    <dgm:cxn modelId="{E7C3695C-244F-4F3E-B4F5-F32D743F2032}" type="presOf" srcId="{39099B04-6469-49E9-86C2-528126059CB4}" destId="{D63718B9-6874-484C-A389-D6931EDD2748}" srcOrd="1" destOrd="0" presId="urn:microsoft.com/office/officeart/2005/8/layout/radial1"/>
    <dgm:cxn modelId="{FEA4A1BB-552F-48F1-BEAA-07819673F50D}" type="presOf" srcId="{FBD1F271-E30F-41EB-9A60-255B1E1744A1}" destId="{03891C2A-9FEC-4F89-B4A0-7A4B6F6C847A}" srcOrd="1" destOrd="0" presId="urn:microsoft.com/office/officeart/2005/8/layout/radial1"/>
    <dgm:cxn modelId="{C794BCB9-3D39-4B5F-855F-746A686092A0}" srcId="{272AA414-DE8A-417D-9A4B-2069DB6CA9F8}" destId="{875B897A-5817-48FD-ABF0-E76026C791C1}" srcOrd="3" destOrd="0" parTransId="{6702A33E-D105-49AE-A6D9-ED2A9B7268E7}" sibTransId="{605535C2-1A73-498B-B467-A41FC41D0B2F}"/>
    <dgm:cxn modelId="{3C18C9AC-D920-4DF5-9EFD-F46E757C0983}" type="presOf" srcId="{0F785B44-1C13-4A92-8B0B-BF41F94E8CEE}" destId="{8D02422F-89C4-411D-9EC9-FB4844691246}" srcOrd="0" destOrd="0" presId="urn:microsoft.com/office/officeart/2005/8/layout/radial1"/>
    <dgm:cxn modelId="{0B53FB78-0DBD-4FB0-881B-E7C0A36D4447}" type="presOf" srcId="{F3F25E89-C449-454A-9960-A2CB1A4F0414}" destId="{E357A0E7-E78D-4A8A-84A4-7FE3385EFE64}" srcOrd="0" destOrd="0" presId="urn:microsoft.com/office/officeart/2005/8/layout/radial1"/>
    <dgm:cxn modelId="{3B27E24F-2E43-47BC-A614-C8A599A07BD3}" srcId="{272AA414-DE8A-417D-9A4B-2069DB6CA9F8}" destId="{B404B793-0C04-432A-8C55-32DB21975F51}" srcOrd="6" destOrd="0" parTransId="{FBD1F271-E30F-41EB-9A60-255B1E1744A1}" sibTransId="{4C5C3277-6C5E-47B7-8BEA-D67C449D1172}"/>
    <dgm:cxn modelId="{54453E6B-90A9-448D-8138-662AF2BE263B}" srcId="{A9DA230D-ABE5-4778-BF6D-393449323125}" destId="{272AA414-DE8A-417D-9A4B-2069DB6CA9F8}" srcOrd="0" destOrd="0" parTransId="{EEC096CA-CE45-49B0-995B-FB889BDA0D32}" sibTransId="{74BF38D0-DC61-4115-B263-0C5D4B04CF21}"/>
    <dgm:cxn modelId="{E619394A-B95D-467E-BD92-3BBF3591F045}" type="presOf" srcId="{272AA414-DE8A-417D-9A4B-2069DB6CA9F8}" destId="{2E02A6AC-4F3A-4B33-BDE2-502F1BD8A1EF}" srcOrd="0" destOrd="0" presId="urn:microsoft.com/office/officeart/2005/8/layout/radial1"/>
    <dgm:cxn modelId="{B0C49DB5-D312-4A69-B7DF-FD0CD1F1675F}" type="presOf" srcId="{EB292881-43D1-43A7-A229-7576110786F4}" destId="{AAEE08D1-E33D-43EC-920A-4603E2494AB0}" srcOrd="0" destOrd="0" presId="urn:microsoft.com/office/officeart/2005/8/layout/radial1"/>
    <dgm:cxn modelId="{1327314A-979D-4A83-A267-58A2216D31DE}" type="presOf" srcId="{9B646458-0F32-4528-8061-114E72BBFACD}" destId="{2135369D-A68A-402C-90C8-92AF18B8E529}" srcOrd="0" destOrd="0" presId="urn:microsoft.com/office/officeart/2005/8/layout/radial1"/>
    <dgm:cxn modelId="{3F433661-FC97-4743-93B4-954D9DFA6296}" type="presOf" srcId="{0FECEA66-2BDA-4DC4-8B6C-E447F967EA9E}" destId="{A027A045-3C4C-469F-9E2A-4AC2A396526C}" srcOrd="1" destOrd="0" presId="urn:microsoft.com/office/officeart/2005/8/layout/radial1"/>
    <dgm:cxn modelId="{7ECB68FE-5272-4564-B974-F898419B38D2}" srcId="{272AA414-DE8A-417D-9A4B-2069DB6CA9F8}" destId="{C306724C-A58E-4D9C-A8A5-99666D2B961A}" srcOrd="2" destOrd="0" parTransId="{0F785B44-1C13-4A92-8B0B-BF41F94E8CEE}" sibTransId="{CD29C39A-095F-4001-B06B-73D83CD34EE2}"/>
    <dgm:cxn modelId="{C8EB676A-0213-465F-ADD3-C8BADC81253C}" srcId="{272AA414-DE8A-417D-9A4B-2069DB6CA9F8}" destId="{A3A00114-8D6F-44AA-9996-21A7E29FA58D}" srcOrd="5" destOrd="0" parTransId="{F3F25E89-C449-454A-9960-A2CB1A4F0414}" sibTransId="{60FB2A99-FD4F-42DD-9F2F-276833616D43}"/>
    <dgm:cxn modelId="{29B97A27-9F46-4E25-9EF7-4AD47C33C5AF}" type="presOf" srcId="{B404B793-0C04-432A-8C55-32DB21975F51}" destId="{E5E4F3E3-C451-4EC7-B1B0-2BE078471A83}" srcOrd="0" destOrd="0" presId="urn:microsoft.com/office/officeart/2005/8/layout/radial1"/>
    <dgm:cxn modelId="{4F52FA79-EB00-4E3C-BAC6-1199892A475E}" type="presOf" srcId="{C306724C-A58E-4D9C-A8A5-99666D2B961A}" destId="{71DB72C8-AE03-4603-9974-E8B6C77958A0}" srcOrd="0" destOrd="0" presId="urn:microsoft.com/office/officeart/2005/8/layout/radial1"/>
    <dgm:cxn modelId="{4F599D43-1258-4739-B328-8D5792FD47EE}" srcId="{272AA414-DE8A-417D-9A4B-2069DB6CA9F8}" destId="{87C81AB1-A7FD-4290-AC10-6B7FD52613CA}" srcOrd="1" destOrd="0" parTransId="{39099B04-6469-49E9-86C2-528126059CB4}" sibTransId="{96871AB0-9C22-4A75-87A6-F46F820751CA}"/>
    <dgm:cxn modelId="{27127C54-9279-40CC-932B-6609DE48FB1F}" type="presOf" srcId="{A3A00114-8D6F-44AA-9996-21A7E29FA58D}" destId="{4995540C-B3C6-4F8A-9A4E-2870BC7C866B}" srcOrd="0" destOrd="0" presId="urn:microsoft.com/office/officeart/2005/8/layout/radial1"/>
    <dgm:cxn modelId="{A0FA9588-7C37-4685-B71C-ADF3DBEC7E3D}" type="presOf" srcId="{6702A33E-D105-49AE-A6D9-ED2A9B7268E7}" destId="{C824B6C8-D628-481A-9E86-C80C6F82FD9B}" srcOrd="1" destOrd="0" presId="urn:microsoft.com/office/officeart/2005/8/layout/radial1"/>
    <dgm:cxn modelId="{A8C113B6-5FF8-485D-8A45-2A01B4F9AE2B}" type="presOf" srcId="{F3F25E89-C449-454A-9960-A2CB1A4F0414}" destId="{3AF02705-93F9-492D-B51E-0A5D07D4D16A}" srcOrd="1" destOrd="0" presId="urn:microsoft.com/office/officeart/2005/8/layout/radial1"/>
    <dgm:cxn modelId="{6ACF2DFA-AE85-4CA0-B405-0875C2B2F60E}" type="presOf" srcId="{0FECEA66-2BDA-4DC4-8B6C-E447F967EA9E}" destId="{159F9231-6629-499D-839C-0FC6C278A391}" srcOrd="0" destOrd="0" presId="urn:microsoft.com/office/officeart/2005/8/layout/radial1"/>
    <dgm:cxn modelId="{4B014EB5-107A-4F19-B2B8-E75528C3F536}" type="presOf" srcId="{87C81AB1-A7FD-4290-AC10-6B7FD52613CA}" destId="{CA142DC5-5D35-471C-B8DD-934DE6B44FBC}" srcOrd="0" destOrd="0" presId="urn:microsoft.com/office/officeart/2005/8/layout/radial1"/>
    <dgm:cxn modelId="{396DF239-BED2-47E9-9659-02CC767E232C}" type="presOf" srcId="{6702A33E-D105-49AE-A6D9-ED2A9B7268E7}" destId="{445716F1-4A63-463B-AAF0-90B1FA6B8799}" srcOrd="0" destOrd="0" presId="urn:microsoft.com/office/officeart/2005/8/layout/radial1"/>
    <dgm:cxn modelId="{A2765DF9-647E-42BA-80D2-49B274090EF9}" type="presOf" srcId="{C674E7DF-103A-4F16-A2B1-C1239829A00F}" destId="{10778283-5DF7-4BB8-9916-675ABE14CA01}" srcOrd="0" destOrd="0" presId="urn:microsoft.com/office/officeart/2005/8/layout/radial1"/>
    <dgm:cxn modelId="{F15279E9-7D06-4A08-8820-A49A8EC72FDB}" type="presOf" srcId="{5A86AD47-AEC3-4688-A9B8-4FA6516BEFC8}" destId="{1F3C490C-4188-4F1F-81DD-A38AE88785AC}" srcOrd="0" destOrd="0" presId="urn:microsoft.com/office/officeart/2005/8/layout/radial1"/>
    <dgm:cxn modelId="{69A66D83-EF5D-4FA7-A9ED-ED3FB8A36909}" srcId="{272AA414-DE8A-417D-9A4B-2069DB6CA9F8}" destId="{44D8BA6B-2F7B-4DFA-B404-CEA64BE34174}" srcOrd="7" destOrd="0" parTransId="{EB292881-43D1-43A7-A229-7576110786F4}" sibTransId="{4ADD4BCD-E409-48DC-B1A3-89CFEB97D6E5}"/>
    <dgm:cxn modelId="{9214424E-1302-4B17-BFF9-D7411C0F3271}" type="presOf" srcId="{EB292881-43D1-43A7-A229-7576110786F4}" destId="{E306ED5F-7EB1-49D1-A7B5-ED78D487A052}" srcOrd="1" destOrd="0" presId="urn:microsoft.com/office/officeart/2005/8/layout/radial1"/>
    <dgm:cxn modelId="{7B176D41-A546-4511-AC4B-70929826B04D}" srcId="{272AA414-DE8A-417D-9A4B-2069DB6CA9F8}" destId="{C674E7DF-103A-4F16-A2B1-C1239829A00F}" srcOrd="0" destOrd="0" parTransId="{5A86AD47-AEC3-4688-A9B8-4FA6516BEFC8}" sibTransId="{EF067958-2261-4952-88B5-F7EE2568979B}"/>
    <dgm:cxn modelId="{5EA51E52-956F-498C-843D-C254975F7E52}" type="presOf" srcId="{875B897A-5817-48FD-ABF0-E76026C791C1}" destId="{18866D83-560A-4827-A3CE-23FEC7DE8B75}" srcOrd="0" destOrd="0" presId="urn:microsoft.com/office/officeart/2005/8/layout/radial1"/>
    <dgm:cxn modelId="{4BF64426-91F4-4C15-9B69-9791276002CD}" type="presOf" srcId="{FBD1F271-E30F-41EB-9A60-255B1E1744A1}" destId="{10A1147F-755E-4FC6-95D9-98C2A4791AC0}" srcOrd="0" destOrd="0" presId="urn:microsoft.com/office/officeart/2005/8/layout/radial1"/>
    <dgm:cxn modelId="{81AD9FCA-F84F-4913-8B3F-3FDA7F74F6A2}" type="presParOf" srcId="{F60350A4-7BAB-49D4-A364-6403E746FFC5}" destId="{2E02A6AC-4F3A-4B33-BDE2-502F1BD8A1EF}" srcOrd="0" destOrd="0" presId="urn:microsoft.com/office/officeart/2005/8/layout/radial1"/>
    <dgm:cxn modelId="{C2FE5DF5-563C-471A-9687-DD8B797CCCAA}" type="presParOf" srcId="{F60350A4-7BAB-49D4-A364-6403E746FFC5}" destId="{1F3C490C-4188-4F1F-81DD-A38AE88785AC}" srcOrd="1" destOrd="0" presId="urn:microsoft.com/office/officeart/2005/8/layout/radial1"/>
    <dgm:cxn modelId="{67405652-451A-4BE2-BF43-B8AEFB25E96D}" type="presParOf" srcId="{1F3C490C-4188-4F1F-81DD-A38AE88785AC}" destId="{23F1B9D5-1B54-4FD5-9B40-E2153A0DF1EA}" srcOrd="0" destOrd="0" presId="urn:microsoft.com/office/officeart/2005/8/layout/radial1"/>
    <dgm:cxn modelId="{96CDDEA1-DFC5-4419-9BE0-8FB8B921CEB9}" type="presParOf" srcId="{F60350A4-7BAB-49D4-A364-6403E746FFC5}" destId="{10778283-5DF7-4BB8-9916-675ABE14CA01}" srcOrd="2" destOrd="0" presId="urn:microsoft.com/office/officeart/2005/8/layout/radial1"/>
    <dgm:cxn modelId="{B390EC30-F1B4-4B3C-A584-36DAD15A2C75}" type="presParOf" srcId="{F60350A4-7BAB-49D4-A364-6403E746FFC5}" destId="{18088D8B-7DE3-41C7-AAE0-640D58AF6FB5}" srcOrd="3" destOrd="0" presId="urn:microsoft.com/office/officeart/2005/8/layout/radial1"/>
    <dgm:cxn modelId="{40BE68D3-20BD-4978-88FB-AF04CBD0CB93}" type="presParOf" srcId="{18088D8B-7DE3-41C7-AAE0-640D58AF6FB5}" destId="{D63718B9-6874-484C-A389-D6931EDD2748}" srcOrd="0" destOrd="0" presId="urn:microsoft.com/office/officeart/2005/8/layout/radial1"/>
    <dgm:cxn modelId="{B8E26274-96E9-4ABC-A416-5E8BACA4DC02}" type="presParOf" srcId="{F60350A4-7BAB-49D4-A364-6403E746FFC5}" destId="{CA142DC5-5D35-471C-B8DD-934DE6B44FBC}" srcOrd="4" destOrd="0" presId="urn:microsoft.com/office/officeart/2005/8/layout/radial1"/>
    <dgm:cxn modelId="{CF7A2AF1-A891-4E0E-96B6-3B27E776FEF3}" type="presParOf" srcId="{F60350A4-7BAB-49D4-A364-6403E746FFC5}" destId="{8D02422F-89C4-411D-9EC9-FB4844691246}" srcOrd="5" destOrd="0" presId="urn:microsoft.com/office/officeart/2005/8/layout/radial1"/>
    <dgm:cxn modelId="{76CCBCAC-D0E1-42E9-9940-9DBEFE0052AB}" type="presParOf" srcId="{8D02422F-89C4-411D-9EC9-FB4844691246}" destId="{BED86FAD-1602-429D-956F-8861E21D3749}" srcOrd="0" destOrd="0" presId="urn:microsoft.com/office/officeart/2005/8/layout/radial1"/>
    <dgm:cxn modelId="{736B80B7-B4DD-4B31-A6F3-EA58B4605247}" type="presParOf" srcId="{F60350A4-7BAB-49D4-A364-6403E746FFC5}" destId="{71DB72C8-AE03-4603-9974-E8B6C77958A0}" srcOrd="6" destOrd="0" presId="urn:microsoft.com/office/officeart/2005/8/layout/radial1"/>
    <dgm:cxn modelId="{C5FAA108-40AA-41D8-8B29-602272A467CD}" type="presParOf" srcId="{F60350A4-7BAB-49D4-A364-6403E746FFC5}" destId="{445716F1-4A63-463B-AAF0-90B1FA6B8799}" srcOrd="7" destOrd="0" presId="urn:microsoft.com/office/officeart/2005/8/layout/radial1"/>
    <dgm:cxn modelId="{AE2D006B-B1B9-4ACD-82B6-EE0D7D664A8E}" type="presParOf" srcId="{445716F1-4A63-463B-AAF0-90B1FA6B8799}" destId="{C824B6C8-D628-481A-9E86-C80C6F82FD9B}" srcOrd="0" destOrd="0" presId="urn:microsoft.com/office/officeart/2005/8/layout/radial1"/>
    <dgm:cxn modelId="{BF174BB1-82F7-42A4-B773-3653D841508A}" type="presParOf" srcId="{F60350A4-7BAB-49D4-A364-6403E746FFC5}" destId="{18866D83-560A-4827-A3CE-23FEC7DE8B75}" srcOrd="8" destOrd="0" presId="urn:microsoft.com/office/officeart/2005/8/layout/radial1"/>
    <dgm:cxn modelId="{5952B46B-7034-42D1-886F-9231DDA34070}" type="presParOf" srcId="{F60350A4-7BAB-49D4-A364-6403E746FFC5}" destId="{159F9231-6629-499D-839C-0FC6C278A391}" srcOrd="9" destOrd="0" presId="urn:microsoft.com/office/officeart/2005/8/layout/radial1"/>
    <dgm:cxn modelId="{6AB959DE-B728-4B42-92C4-5596035D5E64}" type="presParOf" srcId="{159F9231-6629-499D-839C-0FC6C278A391}" destId="{A027A045-3C4C-469F-9E2A-4AC2A396526C}" srcOrd="0" destOrd="0" presId="urn:microsoft.com/office/officeart/2005/8/layout/radial1"/>
    <dgm:cxn modelId="{20E61D0A-3A83-486A-8461-86630AE33EFA}" type="presParOf" srcId="{F60350A4-7BAB-49D4-A364-6403E746FFC5}" destId="{2135369D-A68A-402C-90C8-92AF18B8E529}" srcOrd="10" destOrd="0" presId="urn:microsoft.com/office/officeart/2005/8/layout/radial1"/>
    <dgm:cxn modelId="{9E8AB634-00AE-416C-8C86-F9749F20B793}" type="presParOf" srcId="{F60350A4-7BAB-49D4-A364-6403E746FFC5}" destId="{E357A0E7-E78D-4A8A-84A4-7FE3385EFE64}" srcOrd="11" destOrd="0" presId="urn:microsoft.com/office/officeart/2005/8/layout/radial1"/>
    <dgm:cxn modelId="{FA49F999-DF30-4122-A844-109426E716DD}" type="presParOf" srcId="{E357A0E7-E78D-4A8A-84A4-7FE3385EFE64}" destId="{3AF02705-93F9-492D-B51E-0A5D07D4D16A}" srcOrd="0" destOrd="0" presId="urn:microsoft.com/office/officeart/2005/8/layout/radial1"/>
    <dgm:cxn modelId="{C4C9257D-7AAA-41BF-BC93-5CA9C8660260}" type="presParOf" srcId="{F60350A4-7BAB-49D4-A364-6403E746FFC5}" destId="{4995540C-B3C6-4F8A-9A4E-2870BC7C866B}" srcOrd="12" destOrd="0" presId="urn:microsoft.com/office/officeart/2005/8/layout/radial1"/>
    <dgm:cxn modelId="{AA9037ED-7EDC-4B8A-97AF-2165670F7CA1}" type="presParOf" srcId="{F60350A4-7BAB-49D4-A364-6403E746FFC5}" destId="{10A1147F-755E-4FC6-95D9-98C2A4791AC0}" srcOrd="13" destOrd="0" presId="urn:microsoft.com/office/officeart/2005/8/layout/radial1"/>
    <dgm:cxn modelId="{7640571F-83C7-4043-9A14-EBD9A64854CC}" type="presParOf" srcId="{10A1147F-755E-4FC6-95D9-98C2A4791AC0}" destId="{03891C2A-9FEC-4F89-B4A0-7A4B6F6C847A}" srcOrd="0" destOrd="0" presId="urn:microsoft.com/office/officeart/2005/8/layout/radial1"/>
    <dgm:cxn modelId="{25022C04-3A7D-43E7-B999-4EF992A02BCE}" type="presParOf" srcId="{F60350A4-7BAB-49D4-A364-6403E746FFC5}" destId="{E5E4F3E3-C451-4EC7-B1B0-2BE078471A83}" srcOrd="14" destOrd="0" presId="urn:microsoft.com/office/officeart/2005/8/layout/radial1"/>
    <dgm:cxn modelId="{6A6E1899-C02E-4FB1-8F7D-857D75890615}" type="presParOf" srcId="{F60350A4-7BAB-49D4-A364-6403E746FFC5}" destId="{AAEE08D1-E33D-43EC-920A-4603E2494AB0}" srcOrd="15" destOrd="0" presId="urn:microsoft.com/office/officeart/2005/8/layout/radial1"/>
    <dgm:cxn modelId="{3D4AF5C5-F247-446B-AAAC-1C5A0CE8FFD8}" type="presParOf" srcId="{AAEE08D1-E33D-43EC-920A-4603E2494AB0}" destId="{E306ED5F-7EB1-49D1-A7B5-ED78D487A052}" srcOrd="0" destOrd="0" presId="urn:microsoft.com/office/officeart/2005/8/layout/radial1"/>
    <dgm:cxn modelId="{9A7D8457-9EC5-4A0E-87C5-5FA51F7568DC}" type="presParOf" srcId="{F60350A4-7BAB-49D4-A364-6403E746FFC5}" destId="{19E6D301-E0F9-4B1C-92CC-F122849E6CF4}" srcOrd="1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6855B-E421-4961-909D-F45803B4E0CE}" type="doc">
      <dgm:prSet loTypeId="urn:microsoft.com/office/officeart/2005/8/layout/radial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E926D1-C7A3-4392-9B57-F668B109CCFE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Методи активізації пізнавальної діяльності на уроці</a:t>
          </a:r>
          <a:endParaRPr lang="ru-RU" b="1" dirty="0">
            <a:solidFill>
              <a:schemeClr val="tx1"/>
            </a:solidFill>
          </a:endParaRPr>
        </a:p>
      </dgm:t>
    </dgm:pt>
    <dgm:pt modelId="{9CDDBEF6-BC1C-43CD-AD86-DAA80B8B22DD}" type="parTrans" cxnId="{7E645E0E-46E8-48DC-9F19-B8F99BD7A49A}">
      <dgm:prSet/>
      <dgm:spPr/>
      <dgm:t>
        <a:bodyPr/>
        <a:lstStyle/>
        <a:p>
          <a:endParaRPr lang="ru-RU"/>
        </a:p>
      </dgm:t>
    </dgm:pt>
    <dgm:pt modelId="{88F47BE2-F1FA-4E08-9983-A95243E60A54}" type="sibTrans" cxnId="{7E645E0E-46E8-48DC-9F19-B8F99BD7A49A}">
      <dgm:prSet/>
      <dgm:spPr/>
      <dgm:t>
        <a:bodyPr/>
        <a:lstStyle/>
        <a:p>
          <a:endParaRPr lang="ru-RU"/>
        </a:p>
      </dgm:t>
    </dgm:pt>
    <dgm:pt modelId="{868BA710-8BC4-4F7C-9589-7527FDFCBB88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Стимулювання інтересу до предмету</a:t>
          </a:r>
          <a:endParaRPr lang="ru-RU" sz="1200" b="1" dirty="0">
            <a:solidFill>
              <a:schemeClr val="tx1"/>
            </a:solidFill>
          </a:endParaRPr>
        </a:p>
      </dgm:t>
    </dgm:pt>
    <dgm:pt modelId="{A54FE662-E83E-4E34-9E6E-42B2742F3ABB}" type="parTrans" cxnId="{9A0485F9-C2C5-405D-911F-FD78E20674E4}">
      <dgm:prSet/>
      <dgm:spPr/>
      <dgm:t>
        <a:bodyPr/>
        <a:lstStyle/>
        <a:p>
          <a:endParaRPr lang="ru-RU"/>
        </a:p>
      </dgm:t>
    </dgm:pt>
    <dgm:pt modelId="{D8828125-6E35-4DE3-9DC5-2E6389B5288D}" type="sibTrans" cxnId="{9A0485F9-C2C5-405D-911F-FD78E20674E4}">
      <dgm:prSet/>
      <dgm:spPr/>
      <dgm:t>
        <a:bodyPr/>
        <a:lstStyle/>
        <a:p>
          <a:endParaRPr lang="ru-RU"/>
        </a:p>
      </dgm:t>
    </dgm:pt>
    <dgm:pt modelId="{0EF97194-C64D-4388-807E-88FB22DED027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Мотивація</a:t>
          </a:r>
          <a:endParaRPr lang="ru-RU" sz="1200" b="1" dirty="0">
            <a:solidFill>
              <a:schemeClr val="tx1"/>
            </a:solidFill>
          </a:endParaRPr>
        </a:p>
      </dgm:t>
    </dgm:pt>
    <dgm:pt modelId="{7ED34DDB-A35C-4A55-8E3C-164AE36646B3}" type="parTrans" cxnId="{9332F004-CC4E-45C6-8B63-E9A1DDDF25C1}">
      <dgm:prSet/>
      <dgm:spPr/>
      <dgm:t>
        <a:bodyPr/>
        <a:lstStyle/>
        <a:p>
          <a:endParaRPr lang="ru-RU"/>
        </a:p>
      </dgm:t>
    </dgm:pt>
    <dgm:pt modelId="{D2920107-A331-472B-A087-8A971C71A8C6}" type="sibTrans" cxnId="{9332F004-CC4E-45C6-8B63-E9A1DDDF25C1}">
      <dgm:prSet/>
      <dgm:spPr/>
      <dgm:t>
        <a:bodyPr/>
        <a:lstStyle/>
        <a:p>
          <a:endParaRPr lang="ru-RU"/>
        </a:p>
      </dgm:t>
    </dgm:pt>
    <dgm:pt modelId="{BC560A94-ADC8-440D-8348-DFE5909AE35B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Створення проблемних ситуацій</a:t>
          </a:r>
          <a:endParaRPr lang="ru-RU" sz="1200" b="1" dirty="0">
            <a:solidFill>
              <a:schemeClr val="tx1"/>
            </a:solidFill>
          </a:endParaRPr>
        </a:p>
      </dgm:t>
    </dgm:pt>
    <dgm:pt modelId="{9A5CB32B-5000-412D-AFE3-40FC93B90A46}" type="parTrans" cxnId="{83D94241-F7A2-46A4-BFFE-36B2E59E0C76}">
      <dgm:prSet/>
      <dgm:spPr/>
      <dgm:t>
        <a:bodyPr/>
        <a:lstStyle/>
        <a:p>
          <a:endParaRPr lang="ru-RU"/>
        </a:p>
      </dgm:t>
    </dgm:pt>
    <dgm:pt modelId="{BE62F08B-EBC5-42A5-A9AE-59C9FA8A1116}" type="sibTrans" cxnId="{83D94241-F7A2-46A4-BFFE-36B2E59E0C76}">
      <dgm:prSet/>
      <dgm:spPr/>
      <dgm:t>
        <a:bodyPr/>
        <a:lstStyle/>
        <a:p>
          <a:endParaRPr lang="ru-RU"/>
        </a:p>
      </dgm:t>
    </dgm:pt>
    <dgm:pt modelId="{A771A07E-F2D3-4EF2-98EE-215EFCC402F9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Заохочення</a:t>
          </a:r>
          <a:r>
            <a:rPr lang="uk-UA" sz="800" b="1" dirty="0" smtClean="0">
              <a:solidFill>
                <a:schemeClr val="tx1"/>
              </a:solidFill>
            </a:rPr>
            <a:t> </a:t>
          </a:r>
          <a:endParaRPr lang="ru-RU" sz="800" b="1" dirty="0">
            <a:solidFill>
              <a:schemeClr val="tx1"/>
            </a:solidFill>
          </a:endParaRPr>
        </a:p>
      </dgm:t>
    </dgm:pt>
    <dgm:pt modelId="{913AF864-64E5-4C84-81BC-6B17DFCE2BF6}" type="parTrans" cxnId="{4BEB4079-68BF-4EE4-BB1B-E3A5D094425F}">
      <dgm:prSet/>
      <dgm:spPr/>
      <dgm:t>
        <a:bodyPr/>
        <a:lstStyle/>
        <a:p>
          <a:endParaRPr lang="ru-RU"/>
        </a:p>
      </dgm:t>
    </dgm:pt>
    <dgm:pt modelId="{492ACF34-B10F-4905-A37B-B9240BBE8282}" type="sibTrans" cxnId="{4BEB4079-68BF-4EE4-BB1B-E3A5D094425F}">
      <dgm:prSet/>
      <dgm:spPr/>
      <dgm:t>
        <a:bodyPr/>
        <a:lstStyle/>
        <a:p>
          <a:endParaRPr lang="ru-RU"/>
        </a:p>
      </dgm:t>
    </dgm:pt>
    <dgm:pt modelId="{C71FE519-730E-4004-AAB0-86F7AD0EA8EC}" type="pres">
      <dgm:prSet presAssocID="{B4B6855B-E421-4961-909D-F45803B4E0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A046FA-76AE-4A50-8549-C6C7620A942A}" type="pres">
      <dgm:prSet presAssocID="{6BE926D1-C7A3-4392-9B57-F668B109CCFE}" presName="centerShape" presStyleLbl="node0" presStyleIdx="0" presStyleCnt="1" custScaleX="137663" custScaleY="137663"/>
      <dgm:spPr/>
      <dgm:t>
        <a:bodyPr/>
        <a:lstStyle/>
        <a:p>
          <a:endParaRPr lang="ru-RU"/>
        </a:p>
      </dgm:t>
    </dgm:pt>
    <dgm:pt modelId="{8E28C858-F798-4792-94CD-AF33A2F6B24D}" type="pres">
      <dgm:prSet presAssocID="{868BA710-8BC4-4F7C-9589-7527FDFCBB88}" presName="node" presStyleLbl="node1" presStyleIdx="0" presStyleCnt="4" custScaleX="120556" custScaleY="11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4C65A-5033-44F3-A4BD-CF51901ACF3E}" type="pres">
      <dgm:prSet presAssocID="{868BA710-8BC4-4F7C-9589-7527FDFCBB88}" presName="dummy" presStyleCnt="0"/>
      <dgm:spPr/>
    </dgm:pt>
    <dgm:pt modelId="{9E854D76-80CB-4949-895D-D743D295F753}" type="pres">
      <dgm:prSet presAssocID="{D8828125-6E35-4DE3-9DC5-2E6389B5288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1991795-1F05-458B-A628-1743850E6996}" type="pres">
      <dgm:prSet presAssocID="{0EF97194-C64D-4388-807E-88FB22DED0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89801-6FCC-4061-902C-C497DFC60B72}" type="pres">
      <dgm:prSet presAssocID="{0EF97194-C64D-4388-807E-88FB22DED027}" presName="dummy" presStyleCnt="0"/>
      <dgm:spPr/>
    </dgm:pt>
    <dgm:pt modelId="{4F946345-3DAC-4409-B78C-B3DA737894BB}" type="pres">
      <dgm:prSet presAssocID="{D2920107-A331-472B-A087-8A971C71A8C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3B54F4A-CF67-457B-A1AA-D933DCAA6057}" type="pres">
      <dgm:prSet presAssocID="{BC560A94-ADC8-440D-8348-DFE5909AE35B}" presName="node" presStyleLbl="node1" presStyleIdx="2" presStyleCnt="4" custScaleX="120557" custScaleY="111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5385E-B2CF-4A5F-86C2-F75EC64E4070}" type="pres">
      <dgm:prSet presAssocID="{BC560A94-ADC8-440D-8348-DFE5909AE35B}" presName="dummy" presStyleCnt="0"/>
      <dgm:spPr/>
    </dgm:pt>
    <dgm:pt modelId="{260F1B36-F4D3-4A61-8DE1-4F3519CD1378}" type="pres">
      <dgm:prSet presAssocID="{BE62F08B-EBC5-42A5-A9AE-59C9FA8A111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AC62AC3-E501-4F7F-8BDD-EB6B8AE6486A}" type="pres">
      <dgm:prSet presAssocID="{A771A07E-F2D3-4EF2-98EE-215EFCC402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B096E-A324-45FE-9C72-28B898BE17D1}" type="pres">
      <dgm:prSet presAssocID="{A771A07E-F2D3-4EF2-98EE-215EFCC402F9}" presName="dummy" presStyleCnt="0"/>
      <dgm:spPr/>
    </dgm:pt>
    <dgm:pt modelId="{3935CB22-8E9C-4019-AD95-2FD5870ED8C3}" type="pres">
      <dgm:prSet presAssocID="{492ACF34-B10F-4905-A37B-B9240BBE828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BEB4079-68BF-4EE4-BB1B-E3A5D094425F}" srcId="{6BE926D1-C7A3-4392-9B57-F668B109CCFE}" destId="{A771A07E-F2D3-4EF2-98EE-215EFCC402F9}" srcOrd="3" destOrd="0" parTransId="{913AF864-64E5-4C84-81BC-6B17DFCE2BF6}" sibTransId="{492ACF34-B10F-4905-A37B-B9240BBE8282}"/>
    <dgm:cxn modelId="{83D94241-F7A2-46A4-BFFE-36B2E59E0C76}" srcId="{6BE926D1-C7A3-4392-9B57-F668B109CCFE}" destId="{BC560A94-ADC8-440D-8348-DFE5909AE35B}" srcOrd="2" destOrd="0" parTransId="{9A5CB32B-5000-412D-AFE3-40FC93B90A46}" sibTransId="{BE62F08B-EBC5-42A5-A9AE-59C9FA8A1116}"/>
    <dgm:cxn modelId="{53B63D77-7AC6-4EED-834A-1998790795A1}" type="presOf" srcId="{0EF97194-C64D-4388-807E-88FB22DED027}" destId="{F1991795-1F05-458B-A628-1743850E6996}" srcOrd="0" destOrd="0" presId="urn:microsoft.com/office/officeart/2005/8/layout/radial6"/>
    <dgm:cxn modelId="{5903369E-95C6-4DCC-A90C-0B68DBA70A20}" type="presOf" srcId="{492ACF34-B10F-4905-A37B-B9240BBE8282}" destId="{3935CB22-8E9C-4019-AD95-2FD5870ED8C3}" srcOrd="0" destOrd="0" presId="urn:microsoft.com/office/officeart/2005/8/layout/radial6"/>
    <dgm:cxn modelId="{B875A4FD-8116-4D4D-89E9-293982919ADD}" type="presOf" srcId="{D2920107-A331-472B-A087-8A971C71A8C6}" destId="{4F946345-3DAC-4409-B78C-B3DA737894BB}" srcOrd="0" destOrd="0" presId="urn:microsoft.com/office/officeart/2005/8/layout/radial6"/>
    <dgm:cxn modelId="{7E645E0E-46E8-48DC-9F19-B8F99BD7A49A}" srcId="{B4B6855B-E421-4961-909D-F45803B4E0CE}" destId="{6BE926D1-C7A3-4392-9B57-F668B109CCFE}" srcOrd="0" destOrd="0" parTransId="{9CDDBEF6-BC1C-43CD-AD86-DAA80B8B22DD}" sibTransId="{88F47BE2-F1FA-4E08-9983-A95243E60A54}"/>
    <dgm:cxn modelId="{9A0485F9-C2C5-405D-911F-FD78E20674E4}" srcId="{6BE926D1-C7A3-4392-9B57-F668B109CCFE}" destId="{868BA710-8BC4-4F7C-9589-7527FDFCBB88}" srcOrd="0" destOrd="0" parTransId="{A54FE662-E83E-4E34-9E6E-42B2742F3ABB}" sibTransId="{D8828125-6E35-4DE3-9DC5-2E6389B5288D}"/>
    <dgm:cxn modelId="{6FF94E1F-E590-4ACE-910A-A4A5EB865E0B}" type="presOf" srcId="{6BE926D1-C7A3-4392-9B57-F668B109CCFE}" destId="{13A046FA-76AE-4A50-8549-C6C7620A942A}" srcOrd="0" destOrd="0" presId="urn:microsoft.com/office/officeart/2005/8/layout/radial6"/>
    <dgm:cxn modelId="{574305C6-1734-45C6-B741-727760E016FC}" type="presOf" srcId="{A771A07E-F2D3-4EF2-98EE-215EFCC402F9}" destId="{3AC62AC3-E501-4F7F-8BDD-EB6B8AE6486A}" srcOrd="0" destOrd="0" presId="urn:microsoft.com/office/officeart/2005/8/layout/radial6"/>
    <dgm:cxn modelId="{005703EB-EBBF-47C5-86FB-C1A081A36F86}" type="presOf" srcId="{D8828125-6E35-4DE3-9DC5-2E6389B5288D}" destId="{9E854D76-80CB-4949-895D-D743D295F753}" srcOrd="0" destOrd="0" presId="urn:microsoft.com/office/officeart/2005/8/layout/radial6"/>
    <dgm:cxn modelId="{53D16763-C4FF-48B1-B98D-8944A311E563}" type="presOf" srcId="{BE62F08B-EBC5-42A5-A9AE-59C9FA8A1116}" destId="{260F1B36-F4D3-4A61-8DE1-4F3519CD1378}" srcOrd="0" destOrd="0" presId="urn:microsoft.com/office/officeart/2005/8/layout/radial6"/>
    <dgm:cxn modelId="{BDAE8C94-1154-4504-9D3D-93D152ECC1F0}" type="presOf" srcId="{BC560A94-ADC8-440D-8348-DFE5909AE35B}" destId="{33B54F4A-CF67-457B-A1AA-D933DCAA6057}" srcOrd="0" destOrd="0" presId="urn:microsoft.com/office/officeart/2005/8/layout/radial6"/>
    <dgm:cxn modelId="{8DE8658B-2E93-4077-9283-5DE246BEB320}" type="presOf" srcId="{B4B6855B-E421-4961-909D-F45803B4E0CE}" destId="{C71FE519-730E-4004-AAB0-86F7AD0EA8EC}" srcOrd="0" destOrd="0" presId="urn:microsoft.com/office/officeart/2005/8/layout/radial6"/>
    <dgm:cxn modelId="{3F3793B3-258D-4390-ADFB-6F4B6C748225}" type="presOf" srcId="{868BA710-8BC4-4F7C-9589-7527FDFCBB88}" destId="{8E28C858-F798-4792-94CD-AF33A2F6B24D}" srcOrd="0" destOrd="0" presId="urn:microsoft.com/office/officeart/2005/8/layout/radial6"/>
    <dgm:cxn modelId="{9332F004-CC4E-45C6-8B63-E9A1DDDF25C1}" srcId="{6BE926D1-C7A3-4392-9B57-F668B109CCFE}" destId="{0EF97194-C64D-4388-807E-88FB22DED027}" srcOrd="1" destOrd="0" parTransId="{7ED34DDB-A35C-4A55-8E3C-164AE36646B3}" sibTransId="{D2920107-A331-472B-A087-8A971C71A8C6}"/>
    <dgm:cxn modelId="{BF4F2B53-D86A-4BBA-A0BA-5AC57FCC4B8A}" type="presParOf" srcId="{C71FE519-730E-4004-AAB0-86F7AD0EA8EC}" destId="{13A046FA-76AE-4A50-8549-C6C7620A942A}" srcOrd="0" destOrd="0" presId="urn:microsoft.com/office/officeart/2005/8/layout/radial6"/>
    <dgm:cxn modelId="{814DE7A7-BBFC-4A92-A30D-7B182CF2B076}" type="presParOf" srcId="{C71FE519-730E-4004-AAB0-86F7AD0EA8EC}" destId="{8E28C858-F798-4792-94CD-AF33A2F6B24D}" srcOrd="1" destOrd="0" presId="urn:microsoft.com/office/officeart/2005/8/layout/radial6"/>
    <dgm:cxn modelId="{23A0C515-5C1A-4CC8-A61E-090283B2B2BC}" type="presParOf" srcId="{C71FE519-730E-4004-AAB0-86F7AD0EA8EC}" destId="{C3C4C65A-5033-44F3-A4BD-CF51901ACF3E}" srcOrd="2" destOrd="0" presId="urn:microsoft.com/office/officeart/2005/8/layout/radial6"/>
    <dgm:cxn modelId="{9E90920E-ECF8-4563-BF58-1C6322134B04}" type="presParOf" srcId="{C71FE519-730E-4004-AAB0-86F7AD0EA8EC}" destId="{9E854D76-80CB-4949-895D-D743D295F753}" srcOrd="3" destOrd="0" presId="urn:microsoft.com/office/officeart/2005/8/layout/radial6"/>
    <dgm:cxn modelId="{F73B08BF-970E-4898-89DD-2CE676C01A93}" type="presParOf" srcId="{C71FE519-730E-4004-AAB0-86F7AD0EA8EC}" destId="{F1991795-1F05-458B-A628-1743850E6996}" srcOrd="4" destOrd="0" presId="urn:microsoft.com/office/officeart/2005/8/layout/radial6"/>
    <dgm:cxn modelId="{B14BC252-9218-4715-9DA2-08E60C1033C6}" type="presParOf" srcId="{C71FE519-730E-4004-AAB0-86F7AD0EA8EC}" destId="{72B89801-6FCC-4061-902C-C497DFC60B72}" srcOrd="5" destOrd="0" presId="urn:microsoft.com/office/officeart/2005/8/layout/radial6"/>
    <dgm:cxn modelId="{36BEC441-757B-49B2-B9D2-36B492CB3743}" type="presParOf" srcId="{C71FE519-730E-4004-AAB0-86F7AD0EA8EC}" destId="{4F946345-3DAC-4409-B78C-B3DA737894BB}" srcOrd="6" destOrd="0" presId="urn:microsoft.com/office/officeart/2005/8/layout/radial6"/>
    <dgm:cxn modelId="{E82440EE-53B8-41B0-B5ED-9CC91C80F634}" type="presParOf" srcId="{C71FE519-730E-4004-AAB0-86F7AD0EA8EC}" destId="{33B54F4A-CF67-457B-A1AA-D933DCAA6057}" srcOrd="7" destOrd="0" presId="urn:microsoft.com/office/officeart/2005/8/layout/radial6"/>
    <dgm:cxn modelId="{485F6F1E-FE60-4427-9DAB-10E97C34BE3E}" type="presParOf" srcId="{C71FE519-730E-4004-AAB0-86F7AD0EA8EC}" destId="{80D5385E-B2CF-4A5F-86C2-F75EC64E4070}" srcOrd="8" destOrd="0" presId="urn:microsoft.com/office/officeart/2005/8/layout/radial6"/>
    <dgm:cxn modelId="{3E985B75-99F2-4BA6-93E6-D940F1F54F0A}" type="presParOf" srcId="{C71FE519-730E-4004-AAB0-86F7AD0EA8EC}" destId="{260F1B36-F4D3-4A61-8DE1-4F3519CD1378}" srcOrd="9" destOrd="0" presId="urn:microsoft.com/office/officeart/2005/8/layout/radial6"/>
    <dgm:cxn modelId="{991E254C-483A-428A-AD04-59109FC51C5E}" type="presParOf" srcId="{C71FE519-730E-4004-AAB0-86F7AD0EA8EC}" destId="{3AC62AC3-E501-4F7F-8BDD-EB6B8AE6486A}" srcOrd="10" destOrd="0" presId="urn:microsoft.com/office/officeart/2005/8/layout/radial6"/>
    <dgm:cxn modelId="{BF7D71AC-C35B-4B9E-9E6B-90A5204E8416}" type="presParOf" srcId="{C71FE519-730E-4004-AAB0-86F7AD0EA8EC}" destId="{CA5B096E-A324-45FE-9C72-28B898BE17D1}" srcOrd="11" destOrd="0" presId="urn:microsoft.com/office/officeart/2005/8/layout/radial6"/>
    <dgm:cxn modelId="{506AB354-6466-4884-86D5-7D28BED6D60E}" type="presParOf" srcId="{C71FE519-730E-4004-AAB0-86F7AD0EA8EC}" destId="{3935CB22-8E9C-4019-AD95-2FD5870ED8C3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8D6D-1699-4C67-822C-6192DFAE6100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EF75-3AA6-4822-9AEF-9713DEB9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F60C-8F3C-44C6-9AE9-3B7CA790B45D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84D3-A3A6-4435-A913-7260DD51D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771B-2698-468C-87D5-6A02878DC460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FB2C-98EC-443E-9F92-9C9C76FED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4962-0BAB-44FD-B984-9CF6BCEB1657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5116-A4CD-4695-B7D5-1E0B4FD0B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F234-6568-4F9E-9DD1-C47271685B32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E4DD-F0AA-45E2-8ED5-6970CC850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FDB2-94BA-4292-8F7D-1D63197FB478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5D45-6B56-4973-B1A1-52209DB9A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9E45-FF65-4A42-B06B-514CDC2F680A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F6DA-8A68-4DA2-80E2-CBBCC46A5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BEDD-2BFE-4AE5-AE53-FBCB6D208A68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F9B6-B617-4E5A-8B43-6D8D957FB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51F2-08DE-4513-B99A-4AA69558E1A3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B2DB-FD3F-4244-B34F-23131BF22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89A9-2B8F-4133-8B5A-B42DA4FDF53B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6C41-3361-4C86-BC2D-24B944B8F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C042-CE36-4C9C-BE5C-E6E9AA5F935C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E47F-66E9-47CB-95DF-F879F919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552964-18C0-40F4-B610-4E62F6349793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14A67-383B-44BF-843A-6629A7498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klassika_-_prosto_tihaya_spokojnaya_muzyka_(get-tune.net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klassika_-_prosto_tihaya_spokojnaya_muzyka_(get-tune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clrChange>
              <a:clrFrom>
                <a:srgbClr val="F9CA2B"/>
              </a:clrFrom>
              <a:clrTo>
                <a:srgbClr val="F9CA2B">
                  <a:alpha val="0"/>
                </a:srgbClr>
              </a:clrTo>
            </a:clrChange>
            <a:lum bright="100000"/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2365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досвіду роботи вчителя математики Коваль Галини Василівни</a:t>
            </a:r>
            <a:endParaRPr lang="ru-RU" sz="4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762000"/>
          </a:xfrm>
        </p:spPr>
        <p:txBody>
          <a:bodyPr/>
          <a:lstStyle/>
          <a:p>
            <a:pPr eaLnBrk="1" hangingPunct="1"/>
            <a:r>
              <a:rPr lang="uk-UA" sz="2200" smtClean="0">
                <a:solidFill>
                  <a:schemeClr val="tx1"/>
                </a:solidFill>
              </a:rPr>
              <a:t>Знам’янська спеціальна загальноосвітня школа-інтернат І-ІІІ ступенів</a:t>
            </a:r>
            <a:endParaRPr lang="ru-RU" sz="2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3"/>
          <p:cNvGrpSpPr>
            <a:grpSpLocks/>
          </p:cNvGrpSpPr>
          <p:nvPr/>
        </p:nvGrpSpPr>
        <p:grpSpPr bwMode="auto">
          <a:xfrm>
            <a:off x="479425" y="1168400"/>
            <a:ext cx="8072438" cy="5689601"/>
            <a:chOff x="533400" y="1249252"/>
            <a:chExt cx="8072584" cy="5690676"/>
          </a:xfrm>
        </p:grpSpPr>
        <p:pic>
          <p:nvPicPr>
            <p:cNvPr id="5" name="Picture 14" descr="C:\Users\Admin\Desktop\Новая папка\Урок 7 Д 17.10.13\P104082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3400" y="4133143"/>
              <a:ext cx="2975904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6" name="Picture 15" descr="C:\Users\Admin\Desktop\Новая папка\Урок 7 Д 17.10.13\P104082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2600" y="1270767"/>
              <a:ext cx="2975904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7" name="Picture 16" descr="C:\Users\Admin\Desktop\Новая папка\Урок 7 Д 17.10.13\P10408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3400" y="1249252"/>
              <a:ext cx="2975904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8" name="Picture 18" descr="C:\Users\Admin\Desktop\Новая папка\Урок 7 Д 17.10.13\P104083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/>
              </a:extLst>
            </a:blip>
            <a:srcRect l="9104"/>
            <a:stretch/>
          </p:blipFill>
          <p:spPr bwMode="auto">
            <a:xfrm>
              <a:off x="5562600" y="4089385"/>
              <a:ext cx="3043384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9" name="Picture 17" descr="C:\Users\Admin\Desktop\Новая папка\Урок 7 Д 17.10.13\P104083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768259" y="2394397"/>
              <a:ext cx="3359888" cy="25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654195" y="6385825"/>
              <a:ext cx="5867506" cy="554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Урок у 7 </a:t>
              </a:r>
              <a:r>
                <a:rPr lang="ru-RU" sz="30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спеціальному</a:t>
              </a:r>
              <a:r>
                <a:rPr lang="ru-RU" sz="3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</a:t>
              </a:r>
              <a:r>
                <a:rPr lang="ru-RU" sz="30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класі</a:t>
              </a:r>
              <a:endParaRPr lang="ru-RU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Прищеплюю через уроки математики любов до малої Батьківщини.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590550" y="849313"/>
            <a:ext cx="8002588" cy="5572125"/>
            <a:chOff x="718208" y="1143000"/>
            <a:chExt cx="8002322" cy="5572585"/>
          </a:xfrm>
        </p:grpSpPr>
        <p:pic>
          <p:nvPicPr>
            <p:cNvPr id="5" name="Picture 27" descr="C:\Users\Admin\Desktop\Новая папка\урок 13.11.13 розкладання\P10409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196405" y="2745000"/>
              <a:ext cx="2524125" cy="18932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6" name="Picture 31" descr="C:\Users\Admin\Desktop\Новая папка\урок 13.11.13 розкладання\P104092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14999" y="1143000"/>
              <a:ext cx="2524125" cy="18932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7" name="Picture 24" descr="C:\Users\Admin\Desktop\Новая папка\урок 13.11.13 розкладання\P104089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29589" y="2486722"/>
              <a:ext cx="3141053" cy="23560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8" name="Picture 25" descr="C:\Users\Admin\Desktop\Новая папка\урок 13.11.13 розкладання\P104089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834203" y="4822299"/>
              <a:ext cx="2524125" cy="18932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9" name="Picture 28" descr="C:\Users\Admin\Desktop\Новая папка\урок 13.11.13 розкладання\P104090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912437" y="1265906"/>
              <a:ext cx="2524125" cy="18932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10" name="Picture 29" descr="C:\Users\Admin\Desktop\Новая папка\урок 13.11.13 розкладання\P104091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445837" y="4802577"/>
              <a:ext cx="2524125" cy="18932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11" name="Picture 30" descr="C:\Users\Admin\Desktop\Новая папка\урок 13.11.13 розкладання\P104091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094036" y="4498653"/>
              <a:ext cx="2524125" cy="18932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12" name="Picture 32" descr="C:\Users\Admin\Desktop\Новая папка\урок 13.11.13 розкладання\P104092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18208" y="3112486"/>
              <a:ext cx="2524125" cy="18932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870786" y="1360505"/>
              <a:ext cx="3524309" cy="7695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Урок у 9 </a:t>
              </a:r>
              <a:r>
                <a:rPr lang="ru-RU" sz="44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класі</a:t>
              </a:r>
              <a:endPara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 різні форми роботи на уроці.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smtClean="0"/>
              <a:t>Найбільша радість для мене, коли учні, почувши дзвінок, кажуть: «Ой! Так швидко!»</a:t>
            </a:r>
            <a:endParaRPr lang="ru-RU" sz="3200" b="1" smtClean="0"/>
          </a:p>
        </p:txBody>
      </p:sp>
      <p:grpSp>
        <p:nvGrpSpPr>
          <p:cNvPr id="24578" name="Группа 5"/>
          <p:cNvGrpSpPr>
            <a:grpSpLocks/>
          </p:cNvGrpSpPr>
          <p:nvPr/>
        </p:nvGrpSpPr>
        <p:grpSpPr bwMode="auto">
          <a:xfrm>
            <a:off x="533400" y="1143000"/>
            <a:ext cx="3136461" cy="2686110"/>
            <a:chOff x="533382" y="1143000"/>
            <a:chExt cx="3137210" cy="2686110"/>
          </a:xfrm>
        </p:grpSpPr>
        <p:pic>
          <p:nvPicPr>
            <p:cNvPr id="1026" name="Picture 2" descr="C:\Users\Admin\Desktop\PICT023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3382" y="1143000"/>
              <a:ext cx="3109067" cy="23320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990691" y="3429000"/>
              <a:ext cx="2679901" cy="40011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Гра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 «</a:t>
              </a:r>
              <a:r>
                <a:rPr lang="ru-RU" sz="2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Найрозумніший</a:t>
              </a:r>
              <a:r>
                <a:rPr lang="ru-RU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»</a:t>
              </a:r>
            </a:p>
          </p:txBody>
        </p:sp>
      </p:grpSp>
      <p:grpSp>
        <p:nvGrpSpPr>
          <p:cNvPr id="24579" name="Группа 4"/>
          <p:cNvGrpSpPr>
            <a:grpSpLocks/>
          </p:cNvGrpSpPr>
          <p:nvPr/>
        </p:nvGrpSpPr>
        <p:grpSpPr bwMode="auto">
          <a:xfrm>
            <a:off x="4114800" y="1447800"/>
            <a:ext cx="3925887" cy="4710692"/>
            <a:chOff x="4476874" y="1437526"/>
            <a:chExt cx="3924176" cy="4710245"/>
          </a:xfrm>
        </p:grpSpPr>
        <p:pic>
          <p:nvPicPr>
            <p:cNvPr id="1027" name="Picture 3" descr="C:\Users\Admin\Desktop\P102005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10042" y="4180466"/>
              <a:ext cx="2622806" cy="19673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1029" name="Picture 5" descr="C:\Users\Admin\Desktop\P102004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56060" y="1437526"/>
              <a:ext cx="2671980" cy="20041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1028" name="Picture 4" descr="C:\Users\Admin\Desktop\P102006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705600" y="2434877"/>
              <a:ext cx="1695450" cy="226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476874" y="3418538"/>
              <a:ext cx="2338275" cy="83091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Гра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endPara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«</a:t>
              </a: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Крок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 до </a:t>
              </a: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зірок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»</a:t>
              </a:r>
            </a:p>
          </p:txBody>
        </p:sp>
      </p:grpSp>
      <p:pic>
        <p:nvPicPr>
          <p:cNvPr id="1030" name="Picture 6" descr="C:\Users\Admin\Desktop\P1020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514725" cy="2636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Стимулюю інтерес до предмету шляхом проведення позакласних заходів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602" name="Группа 4"/>
          <p:cNvGrpSpPr>
            <a:grpSpLocks/>
          </p:cNvGrpSpPr>
          <p:nvPr/>
        </p:nvGrpSpPr>
        <p:grpSpPr bwMode="auto">
          <a:xfrm>
            <a:off x="609600" y="1331913"/>
            <a:ext cx="3657600" cy="3630612"/>
            <a:chOff x="609600" y="1331359"/>
            <a:chExt cx="3657600" cy="3630942"/>
          </a:xfrm>
        </p:grpSpPr>
        <p:pic>
          <p:nvPicPr>
            <p:cNvPr id="2050" name="Picture 2" descr="P103007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09600" y="1331359"/>
              <a:ext cx="2861764" cy="21370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2051" name="Picture 3" descr="P10300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524000" y="2895600"/>
              <a:ext cx="2743200" cy="2066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629292" y="2873155"/>
              <a:ext cx="3220433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Щасливий</a:t>
              </a:r>
              <a:r>
                <a: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</a:t>
              </a:r>
              <a:r>
                <a:rPr lang="ru-RU" sz="28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випадок</a:t>
              </a:r>
              <a:endPara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5603" name="Группа 6"/>
          <p:cNvGrpSpPr>
            <a:grpSpLocks/>
          </p:cNvGrpSpPr>
          <p:nvPr/>
        </p:nvGrpSpPr>
        <p:grpSpPr bwMode="auto">
          <a:xfrm>
            <a:off x="2286000" y="1474788"/>
            <a:ext cx="6351588" cy="4816475"/>
            <a:chOff x="2285924" y="1474262"/>
            <a:chExt cx="6352116" cy="4816888"/>
          </a:xfrm>
        </p:grpSpPr>
        <p:pic>
          <p:nvPicPr>
            <p:cNvPr id="2053" name="Picture 5" descr="C:\Users\Admin\Desktop\P102034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004062" y="1474262"/>
              <a:ext cx="2468039" cy="1851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2054" name="Picture 6" descr="C:\Users\Admin\Desktop\P102035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838125" y="4191000"/>
              <a:ext cx="2799915" cy="21001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2052" name="Picture 4" descr="C:\Users\Admin\Desktop\P102035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618747" y="3014323"/>
              <a:ext cx="2438756" cy="18292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2285924" y="5105185"/>
              <a:ext cx="3644331" cy="954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Розв’язування</a:t>
              </a:r>
              <a:r>
                <a: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</a:t>
              </a:r>
              <a:r>
                <a:rPr lang="ru-RU" sz="28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ребусів</a:t>
              </a:r>
              <a:endPara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та </a:t>
              </a:r>
              <a:r>
                <a:rPr lang="ru-RU" sz="28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кросвордів</a:t>
              </a:r>
              <a:endPara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– це шлях дітей до пізнання світу,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якому вони живуть.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фотки неделя математики\P1040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84746" y="4130040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5" name="Picture 3" descr="C:\Users\Admin\Desktop\фотки неделя математики\P1040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38200" y="1506720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6" name="Picture 4" descr="C:\Users\Admin\Desktop\фотки неделя математики\P1040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92592" y="1398000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7" name="Picture 5" descr="C:\Users\Admin\Desktop\фотки неделя математики\P1040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0400" y="2786880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8" name="Picture 6" descr="C:\Users\Admin\Desktop\фотки неделя математики\P10403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2154330" y="1179489"/>
            <a:ext cx="4835362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Розважальна</a:t>
            </a:r>
            <a:r>
              <a:rPr lang="ru-RU" sz="3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програма</a:t>
            </a:r>
            <a:r>
              <a:rPr lang="ru-RU" sz="3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«Весела наука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математика»</a:t>
            </a:r>
          </a:p>
        </p:txBody>
      </p:sp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Розробляю сценарії заходів відповідно до інтересів своїх учнів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650" name="Группа 5"/>
          <p:cNvGrpSpPr>
            <a:grpSpLocks/>
          </p:cNvGrpSpPr>
          <p:nvPr/>
        </p:nvGrpSpPr>
        <p:grpSpPr bwMode="auto">
          <a:xfrm>
            <a:off x="457200" y="1562100"/>
            <a:ext cx="7997825" cy="5016500"/>
            <a:chOff x="457200" y="1508760"/>
            <a:chExt cx="7997400" cy="5016540"/>
          </a:xfrm>
        </p:grpSpPr>
        <p:pic>
          <p:nvPicPr>
            <p:cNvPr id="4100" name="Picture 4" descr="C:\Users\Admin\Desktop\фотки неделя математики\P10402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57200" y="3789300"/>
              <a:ext cx="2052000" cy="273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4101" name="Picture 5" descr="C:\Users\Admin\Desktop\фотки неделя математики\P10402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400800" y="1524000"/>
              <a:ext cx="2053800" cy="2738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4102" name="Picture 6" descr="C:\Users\Admin\Desktop\фотки неделя математики\P104027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04083" y="4254780"/>
              <a:ext cx="275051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196706" y="5562600"/>
              <a:ext cx="3956531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Ключі</a:t>
              </a:r>
              <a:r>
                <a:rPr lang="ru-RU" sz="3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</a:t>
              </a:r>
              <a:r>
                <a:rPr lang="ru-RU" sz="30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від</a:t>
              </a:r>
              <a:r>
                <a:rPr lang="ru-RU" sz="3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Форту </a:t>
              </a:r>
              <a:r>
                <a:rPr lang="ru-RU" sz="30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Знань</a:t>
              </a:r>
              <a:endParaRPr lang="ru-RU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517244" y="1557300"/>
              <a:ext cx="289117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Математична</a:t>
              </a:r>
              <a:r>
                <a: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</a:t>
              </a:r>
              <a:r>
                <a:rPr lang="ru-RU" sz="28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гра</a:t>
              </a:r>
              <a:endPara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  <p:pic>
          <p:nvPicPr>
            <p:cNvPr id="13" name="Picture 7" descr="C:\Users\Admin\Desktop\фотки неделя математики\P104028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57200" y="1508760"/>
              <a:ext cx="3223563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14" name="Picture 2" descr="C:\Users\Admin\Desktop\фотки неделя математики\P104029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200400" y="2876760"/>
              <a:ext cx="297569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</p:grp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начне місце в моїй роботі займає діяльність класного керівника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674" name="Группа 2"/>
          <p:cNvGrpSpPr>
            <a:grpSpLocks/>
          </p:cNvGrpSpPr>
          <p:nvPr/>
        </p:nvGrpSpPr>
        <p:grpSpPr bwMode="auto">
          <a:xfrm>
            <a:off x="609600" y="1430338"/>
            <a:ext cx="7623175" cy="4916487"/>
            <a:chOff x="609600" y="1430337"/>
            <a:chExt cx="7623901" cy="4916463"/>
          </a:xfrm>
        </p:grpSpPr>
        <p:pic>
          <p:nvPicPr>
            <p:cNvPr id="5122" name="Picture 2" descr="C:\Users\Admin\Desktop\для презентации\P102085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09602" y="4114800"/>
              <a:ext cx="297569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3078" name="Picture 6" descr="C:\Users\Admin\Desktop\Новая папка\Фотографии 1.09.13\IMG_106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09600" y="1430337"/>
              <a:ext cx="2975699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3075" name="Picture 3" descr="C:\Users\Admin\Desktop\Новая папка\IMG_106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257803" y="1430337"/>
              <a:ext cx="2975698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3074" name="Picture 2" descr="C:\Users\Admin\Desktop\Новая папка\P122008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743200" y="2614917"/>
              <a:ext cx="2975699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3076" name="Picture 4" descr="C:\Users\Admin\Desktop\Новая папка\P104001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257802" y="4114800"/>
              <a:ext cx="285310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</p:grp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 своїм класом приймаємо участь в колективно-творчих справах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698" name="Группа 2"/>
          <p:cNvGrpSpPr>
            <a:grpSpLocks/>
          </p:cNvGrpSpPr>
          <p:nvPr/>
        </p:nvGrpSpPr>
        <p:grpSpPr bwMode="auto">
          <a:xfrm>
            <a:off x="838200" y="1520825"/>
            <a:ext cx="7715250" cy="4716463"/>
            <a:chOff x="838200" y="1520317"/>
            <a:chExt cx="7715530" cy="4716523"/>
          </a:xfrm>
        </p:grpSpPr>
        <p:pic>
          <p:nvPicPr>
            <p:cNvPr id="6146" name="Picture 2" descr="C:\Users\Admin\Desktop\P102028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2600" y="1520317"/>
              <a:ext cx="297569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6147" name="Picture 3" descr="C:\Users\Admin\Desktop\P102027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78713" y="4004840"/>
              <a:ext cx="277501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6148" name="Picture 4" descr="C:\Users\Admin\Desktop\P102027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38200" y="1600200"/>
              <a:ext cx="297569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4" name="Picture 5" descr="C:\Users\Admin\Desktop\Новая папка\P104084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200400" y="2935139"/>
              <a:ext cx="2881331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</p:grp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Приймаю участь в засіданнях шкільних методичних об’єднань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Новая папка\P1040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57800" y="1558245"/>
            <a:ext cx="2975698" cy="22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099" name="Picture 3" descr="C:\Users\Admin\Desktop\Новая папка\P1040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9601" y="1558245"/>
            <a:ext cx="3188756" cy="22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100" name="Picture 4" descr="C:\Users\Admin\Desktop\sam_12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78486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8937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Мудрий не той, хто багато знає, а той, хто може поділитися своїми знаннями з іншими.</a:t>
            </a:r>
            <a:endParaRPr lang="ru-RU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l="7470" t="12596" r="19552" b="11829"/>
          <a:stretch/>
        </p:blipFill>
        <p:spPr>
          <a:xfrm>
            <a:off x="690079" y="533400"/>
            <a:ext cx="3102797" cy="4284324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990600"/>
            <a:ext cx="47244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Коваль Галина Василівна</a:t>
            </a:r>
          </a:p>
          <a:p>
            <a:pPr algn="just"/>
            <a:r>
              <a:rPr lang="uk-UA" sz="2600" i="1" dirty="0">
                <a:latin typeface="Calibri" pitchFamily="34" charset="0"/>
              </a:rPr>
              <a:t>Спеціаліст вищої категорії, старший вчитель</a:t>
            </a:r>
          </a:p>
          <a:p>
            <a:pPr algn="just"/>
            <a:r>
              <a:rPr lang="uk-UA" sz="2600" i="1" dirty="0">
                <a:latin typeface="Calibri" pitchFamily="34" charset="0"/>
              </a:rPr>
              <a:t>Стаж роботи:  32 роки</a:t>
            </a:r>
          </a:p>
          <a:p>
            <a:pPr algn="just"/>
            <a:r>
              <a:rPr lang="uk-UA" sz="2600" i="1" dirty="0">
                <a:latin typeface="Calibri" pitchFamily="34" charset="0"/>
              </a:rPr>
              <a:t>Педагогічне кредо: </a:t>
            </a:r>
            <a:r>
              <a:rPr lang="uk-UA" sz="2600" i="1" dirty="0" err="1" smtClean="0">
                <a:latin typeface="Calibri" pitchFamily="34" charset="0"/>
              </a:rPr>
              <a:t>“Всі</a:t>
            </a:r>
            <a:r>
              <a:rPr lang="uk-UA" sz="2600" i="1" dirty="0" smtClean="0">
                <a:latin typeface="Calibri" pitchFamily="34" charset="0"/>
              </a:rPr>
              <a:t> </a:t>
            </a:r>
            <a:r>
              <a:rPr lang="uk-UA" sz="2600" i="1" dirty="0">
                <a:latin typeface="Calibri" pitchFamily="34" charset="0"/>
              </a:rPr>
              <a:t>великі перемоги починаються з перемоги над </a:t>
            </a:r>
            <a:r>
              <a:rPr lang="uk-UA" sz="2600" i="1" dirty="0" err="1" smtClean="0">
                <a:latin typeface="Calibri" pitchFamily="34" charset="0"/>
              </a:rPr>
              <a:t>собою”</a:t>
            </a:r>
            <a:r>
              <a:rPr lang="uk-UA" sz="2600" i="1" dirty="0" smtClean="0">
                <a:latin typeface="Calibri" pitchFamily="34" charset="0"/>
              </a:rPr>
              <a:t>.</a:t>
            </a:r>
            <a:endParaRPr lang="uk-UA" sz="2600" i="1" dirty="0">
              <a:latin typeface="Calibri" pitchFamily="34" charset="0"/>
            </a:endParaRPr>
          </a:p>
          <a:p>
            <a:r>
              <a:rPr lang="uk-UA" sz="2600" i="1" dirty="0">
                <a:latin typeface="Calibri" pitchFamily="34" charset="0"/>
              </a:rPr>
              <a:t>Проблемне питання: </a:t>
            </a:r>
            <a:r>
              <a:rPr lang="uk-UA" sz="2600" i="1" dirty="0" err="1" smtClean="0">
                <a:solidFill>
                  <a:srgbClr val="C00000"/>
                </a:solidFill>
                <a:latin typeface="Calibri" pitchFamily="34" charset="0"/>
              </a:rPr>
              <a:t>“Формування</a:t>
            </a:r>
            <a:r>
              <a:rPr lang="uk-UA" sz="2600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uk-UA" sz="2600" i="1" dirty="0">
                <a:solidFill>
                  <a:srgbClr val="C00000"/>
                </a:solidFill>
                <a:latin typeface="Calibri" pitchFamily="34" charset="0"/>
              </a:rPr>
              <a:t>математичної</a:t>
            </a:r>
            <a:r>
              <a:rPr lang="uk-UA" sz="2600" i="1" dirty="0">
                <a:solidFill>
                  <a:srgbClr val="C00000"/>
                </a:solidFill>
                <a:latin typeface="Calibri" pitchFamily="34" charset="0"/>
              </a:rPr>
              <a:t> компетентност</a:t>
            </a:r>
            <a:r>
              <a:rPr lang="uk-UA" sz="2600" i="1" dirty="0">
                <a:solidFill>
                  <a:srgbClr val="C00000"/>
                </a:solidFill>
              </a:rPr>
              <a:t>і </a:t>
            </a:r>
            <a:r>
              <a:rPr lang="uk-UA" sz="2600" i="1" dirty="0">
                <a:solidFill>
                  <a:srgbClr val="C00000"/>
                </a:solidFill>
                <a:latin typeface="Calibri" pitchFamily="34" charset="0"/>
              </a:rPr>
              <a:t>учнів на уроках та в позаурочний </a:t>
            </a:r>
            <a:r>
              <a:rPr lang="uk-UA" sz="2600" i="1" dirty="0" err="1">
                <a:solidFill>
                  <a:srgbClr val="C00000"/>
                </a:solidFill>
                <a:latin typeface="Calibri" pitchFamily="34" charset="0"/>
              </a:rPr>
              <a:t>час</a:t>
            </a:r>
            <a:r>
              <a:rPr lang="uk-UA" sz="2600" i="1" dirty="0" err="1" smtClean="0">
                <a:solidFill>
                  <a:srgbClr val="C00000"/>
                </a:solidFill>
                <a:latin typeface="Calibri" pitchFamily="34" charset="0"/>
              </a:rPr>
              <a:t>.”</a:t>
            </a:r>
            <a:endParaRPr lang="ru-RU" sz="260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10405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6387" t="11302" r="17780" b="15266"/>
          <a:stretch/>
        </p:blipFill>
        <p:spPr bwMode="auto">
          <a:xfrm>
            <a:off x="605077" y="914400"/>
            <a:ext cx="2454724" cy="1782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400550" y="1447800"/>
            <a:ext cx="413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81200" y="838200"/>
          <a:ext cx="6400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Нудні уроки здатні викликати ненависть і до того, хто викладає, і до того, що викладається.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95400" y="1371600"/>
          <a:ext cx="6629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3"/>
          <p:cNvGrpSpPr>
            <a:grpSpLocks/>
          </p:cNvGrpSpPr>
          <p:nvPr/>
        </p:nvGrpSpPr>
        <p:grpSpPr bwMode="auto">
          <a:xfrm>
            <a:off x="869950" y="1339850"/>
            <a:ext cx="7470775" cy="5518150"/>
            <a:chOff x="599999" y="1311481"/>
            <a:chExt cx="7469449" cy="5519080"/>
          </a:xfrm>
        </p:grpSpPr>
        <p:pic>
          <p:nvPicPr>
            <p:cNvPr id="5" name="Picture 34" descr="C:\Users\Admin\Desktop\Новая папка\урок фото\P102063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99999" y="1311481"/>
              <a:ext cx="2975698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6" name="Picture 35" descr="C:\Users\Admin\Desktop\Новая папка\урок фото\P102063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29204" y="1337541"/>
              <a:ext cx="2975698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7" name="Picture 36" descr="C:\Users\Admin\Desktop\Новая папка\урок фото\P102063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99999" y="4075936"/>
              <a:ext cx="2975698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8" name="Picture 33" descr="C:\Users\Admin\Desktop\Новая папка\урок фото\P10206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728856" y="2557514"/>
              <a:ext cx="3438525" cy="25791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9" name="Picture 37" descr="C:\Users\Admin\Desktop\Новая папка\урок фото\P102064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93750" y="4085713"/>
              <a:ext cx="2975698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320544" y="6338118"/>
              <a:ext cx="4248407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Урок у 5 </a:t>
              </a:r>
              <a:r>
                <a:rPr lang="ru-RU" sz="26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спеціальному</a:t>
              </a:r>
              <a:r>
                <a:rPr lang="ru-RU" sz="2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</a:t>
              </a:r>
              <a:r>
                <a:rPr lang="ru-RU" sz="26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класі</a:t>
              </a:r>
              <a:endParaRPr lang="ru-RU" sz="2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кожному уроці я намагаюсь створити ситуацію успіху для кожного учня.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 завдання, які тісно пов’язані з життям учнів.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434" name="Группа 5"/>
          <p:cNvGrpSpPr>
            <a:grpSpLocks/>
          </p:cNvGrpSpPr>
          <p:nvPr/>
        </p:nvGrpSpPr>
        <p:grpSpPr bwMode="auto">
          <a:xfrm>
            <a:off x="635000" y="1513639"/>
            <a:ext cx="7769225" cy="5344360"/>
            <a:chOff x="542124" y="1452694"/>
            <a:chExt cx="7769262" cy="5344795"/>
          </a:xfrm>
        </p:grpSpPr>
        <p:pic>
          <p:nvPicPr>
            <p:cNvPr id="2051" name="Picture 3" descr="C:\Users\Admin\Desktop\Новая папка\104_PANA\P10404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42124" y="4131878"/>
              <a:ext cx="2907746" cy="21797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2052" name="Picture 4" descr="C:\Users\Admin\Desktop\Новая папка\104_PANA\P104049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/>
              </a:extLst>
            </a:blip>
            <a:srcRect l="8587" t="1618" r="10459" b="17110"/>
            <a:stretch/>
          </p:blipFill>
          <p:spPr bwMode="auto">
            <a:xfrm>
              <a:off x="5334002" y="1452694"/>
              <a:ext cx="2964283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2054" name="Picture 6" descr="C:\Users\Admin\Desktop\Новая папка\104_PANA\P10404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8279" y="1452694"/>
              <a:ext cx="2977382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2056" name="Picture 8" descr="C:\Users\Admin\Desktop\Новая папка\104_PANA\P104050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34003" y="4079675"/>
              <a:ext cx="2977383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2055" name="Picture 7" descr="C:\Users\Admin\Desktop\Новая папка\104_PANA\P10405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048000" y="2582140"/>
              <a:ext cx="2959320" cy="2218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583529" y="6243407"/>
              <a:ext cx="5769002" cy="554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b="1" dirty="0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Урок в 6 </a:t>
              </a:r>
              <a:r>
                <a:rPr lang="ru-RU" sz="3000" b="1" dirty="0" err="1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спеціальному</a:t>
              </a:r>
              <a:r>
                <a:rPr lang="ru-RU" sz="3000" b="1" dirty="0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ru-RU" sz="3000" b="1" dirty="0" err="1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класі</a:t>
              </a:r>
              <a:endParaRPr lang="ru-RU" sz="3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3"/>
          <p:cNvGrpSpPr>
            <a:grpSpLocks/>
          </p:cNvGrpSpPr>
          <p:nvPr/>
        </p:nvGrpSpPr>
        <p:grpSpPr bwMode="auto">
          <a:xfrm>
            <a:off x="665163" y="1219200"/>
            <a:ext cx="8174037" cy="5638800"/>
            <a:chOff x="762000" y="1333948"/>
            <a:chExt cx="8173945" cy="5638285"/>
          </a:xfrm>
        </p:grpSpPr>
        <p:pic>
          <p:nvPicPr>
            <p:cNvPr id="5" name="Picture 9" descr="C:\Users\Admin\Desktop\Новая папка\Бінарний урок\SAM_126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72616" y="4267200"/>
              <a:ext cx="2976000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6" name="Picture 11" descr="C:\Users\Admin\Desktop\Новая папка\Бінарний урок\SAM_127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7838" y="4267200"/>
              <a:ext cx="2976000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7" name="Picture 12" descr="C:\Users\Admin\Desktop\Новая папка\Бінарний урок\SAM_127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2600" y="1333948"/>
              <a:ext cx="2976000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8" name="Picture 13" descr="C:\Users\Admin\Desktop\Новая папка\Бінарний урок\SAM_128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62000" y="1371600"/>
              <a:ext cx="2976000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9" name="Picture 10" descr="C:\Users\Admin\Desktop\Новая папка\Бінарний урок\SAM_126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71800" y="2649957"/>
              <a:ext cx="3280800" cy="246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858836" y="6510610"/>
              <a:ext cx="8077109" cy="461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Бінарний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 урок з </a:t>
              </a: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алгебри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 та </a:t>
              </a: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світової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літератури</a:t>
              </a:r>
              <a:r>
                <a:rPr lang="ru-RU" sz="2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 8 </a:t>
              </a:r>
              <a:r>
                <a:rPr lang="ru-RU" sz="24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клас</a:t>
              </a:r>
              <a:endPara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Показую зв’язок математики з іншими предметами.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3"/>
          <p:cNvGrpSpPr>
            <a:grpSpLocks/>
          </p:cNvGrpSpPr>
          <p:nvPr/>
        </p:nvGrpSpPr>
        <p:grpSpPr bwMode="auto">
          <a:xfrm>
            <a:off x="631825" y="1399987"/>
            <a:ext cx="7978775" cy="5458013"/>
            <a:chOff x="560681" y="1369804"/>
            <a:chExt cx="7977826" cy="5457294"/>
          </a:xfrm>
        </p:grpSpPr>
        <p:pic>
          <p:nvPicPr>
            <p:cNvPr id="5" name="Picture 20" descr="C:\Users\Admin\Desktop\Новая папка\урок 12.03\P1040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60681" y="1390265"/>
              <a:ext cx="2921344" cy="21910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6" name="Picture 21" descr="C:\Users\Admin\Desktop\Новая папка\урок 12.03\P104037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2600" y="4051245"/>
              <a:ext cx="297590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7" name="Picture 22" descr="C:\Users\Admin\Desktop\Новая папка\урок 12.03\P104037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60681" y="4093514"/>
              <a:ext cx="297590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8" name="Picture 23" descr="C:\Users\Admin\Desktop\Новая папка\урок 12.03\P104037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2603" y="1369804"/>
              <a:ext cx="2975904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9" name="Picture 19" descr="C:\Users\Admin\Desktop\Новая папка\урок 12.03\P104037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821726" y="2374803"/>
              <a:ext cx="3407891" cy="255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205141" y="6180767"/>
              <a:ext cx="2915735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Урок у 8 </a:t>
              </a:r>
              <a:r>
                <a:rPr lang="ru-RU" sz="36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класі</a:t>
              </a:r>
              <a:endPara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Навчаю учнів шукати різні способи та шляхи розв’язування вправ.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685800" y="1219200"/>
            <a:ext cx="7947025" cy="5187950"/>
            <a:chOff x="651485" y="1219199"/>
            <a:chExt cx="7946479" cy="5187244"/>
          </a:xfrm>
        </p:grpSpPr>
        <p:pic>
          <p:nvPicPr>
            <p:cNvPr id="5" name="Picture 39" descr="C:\Users\Admin\Desktop\Новая папка\фото урок\P104034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79241" y="1219199"/>
              <a:ext cx="297569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6" name="Picture 41" descr="C:\Users\Admin\Desktop\Новая папка\фото урок\P104035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51485" y="4174443"/>
              <a:ext cx="297569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7" name="Picture 42" descr="C:\Users\Admin\Desktop\Новая папка\фото урок\P104035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410201" y="1226343"/>
              <a:ext cx="2975697" cy="22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pic>
          <p:nvPicPr>
            <p:cNvPr id="8" name="Picture 38" descr="C:\Users\Admin\Desktop\Новая папка\фото урок\P10403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90800" y="2619923"/>
              <a:ext cx="3460570" cy="25956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962400" y="5153799"/>
              <a:ext cx="463556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Урок у 10 </a:t>
              </a:r>
              <a:r>
                <a:rPr lang="ru-RU" sz="5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класі</a:t>
              </a:r>
              <a:endPara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Створюю комфортні емоційні умови для навчання учнів.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357</Words>
  <Application>Microsoft Office PowerPoint</Application>
  <PresentationFormat>Экран (4:3)</PresentationFormat>
  <Paragraphs>55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Презентація досвіду роботи вчителя математики Коваль Галини Василівни</vt:lpstr>
      <vt:lpstr>Слайд 2</vt:lpstr>
      <vt:lpstr>Слайд 3</vt:lpstr>
      <vt:lpstr>Нудні уроки здатні викликати ненависть і до того, хто викладає, і до того, що викладається.</vt:lpstr>
      <vt:lpstr>На кожному уроці я намагаюсь створити ситуацію успіху для кожного учня.</vt:lpstr>
      <vt:lpstr>Використовую завдання, які тісно пов’язані з життям учнів.</vt:lpstr>
      <vt:lpstr>Показую зв’язок математики з іншими предметами.</vt:lpstr>
      <vt:lpstr>Навчаю учнів шукати різні способи та шляхи розв’язування вправ.</vt:lpstr>
      <vt:lpstr>Створюю комфортні емоційні умови для навчання учнів.</vt:lpstr>
      <vt:lpstr>Прищеплюю через уроки математики любов до малої Батьківщини.</vt:lpstr>
      <vt:lpstr>Використовую різні форми роботи на уроці.</vt:lpstr>
      <vt:lpstr>Найбільша радість для мене, коли учні, почувши дзвінок, кажуть: «Ой! Так швидко!»</vt:lpstr>
      <vt:lpstr>Стимулюю інтерес до предмету шляхом проведення позакласних заходів</vt:lpstr>
      <vt:lpstr>Гра – це шлях дітей до пізнання світу,  в якому вони живуть.</vt:lpstr>
      <vt:lpstr>Розробляю сценарії заходів відповідно до інтересів своїх учнів</vt:lpstr>
      <vt:lpstr>Значне місце в моїй роботі займає діяльність класного керівника</vt:lpstr>
      <vt:lpstr>Зі своїм класом приймаємо участь в колективно-творчих справах</vt:lpstr>
      <vt:lpstr>Приймаю участь в засіданнях шкільних методичних об’єднань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Учень 15</cp:lastModifiedBy>
  <cp:revision>27</cp:revision>
  <dcterms:created xsi:type="dcterms:W3CDTF">2013-10-20T14:43:13Z</dcterms:created>
  <dcterms:modified xsi:type="dcterms:W3CDTF">2014-01-24T20:26:45Z</dcterms:modified>
</cp:coreProperties>
</file>